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265" r:id="rId3"/>
    <p:sldId id="256" r:id="rId4"/>
    <p:sldId id="266" r:id="rId5"/>
    <p:sldId id="268" r:id="rId6"/>
    <p:sldId id="267" r:id="rId7"/>
    <p:sldId id="269" r:id="rId8"/>
    <p:sldId id="270" r:id="rId9"/>
    <p:sldId id="271" r:id="rId10"/>
    <p:sldId id="273" r:id="rId11"/>
    <p:sldId id="272" r:id="rId12"/>
    <p:sldId id="274" r:id="rId13"/>
    <p:sldId id="275" r:id="rId14"/>
    <p:sldId id="276" r:id="rId15"/>
    <p:sldId id="277" r:id="rId16"/>
    <p:sldId id="278" r:id="rId17"/>
    <p:sldId id="279" r:id="rId18"/>
    <p:sldId id="297" r:id="rId19"/>
    <p:sldId id="315" r:id="rId20"/>
    <p:sldId id="296" r:id="rId21"/>
    <p:sldId id="300" r:id="rId22"/>
    <p:sldId id="316" r:id="rId23"/>
    <p:sldId id="317" r:id="rId24"/>
    <p:sldId id="318" r:id="rId25"/>
    <p:sldId id="299" r:id="rId26"/>
    <p:sldId id="319" r:id="rId27"/>
    <p:sldId id="320" r:id="rId28"/>
    <p:sldId id="321" r:id="rId29"/>
    <p:sldId id="322" r:id="rId30"/>
  </p:sldIdLst>
  <p:sldSz cx="12192000" cy="6858000"/>
  <p:notesSz cx="6858000" cy="9144000"/>
  <p:embeddedFontLst>
    <p:embeddedFont>
      <p:font typeface="#9Slide03 IcielNovecento sans E" panose="00000900000000000000" pitchFamily="2" charset="-93"/>
      <p:bold r:id="rId31"/>
    </p:embeddedFont>
    <p:embeddedFont>
      <p:font typeface="#9Slide05 Phobia" panose="02000506000000020003" pitchFamily="2" charset="-93"/>
      <p:regular r:id="rId32"/>
    </p:embeddedFont>
    <p:embeddedFont>
      <p:font typeface="#9Slide07 Soup of Justice" pitchFamily="2" charset="-93"/>
      <p:regular r:id="rId33"/>
    </p:embeddedFont>
    <p:embeddedFont>
      <p:font typeface="Cambria" panose="02040503050406030204" pitchFamily="18" charset="0"/>
      <p:regular r:id="rId34"/>
      <p:bold r:id="rId35"/>
      <p:italic r:id="rId36"/>
      <p:boldItalic r:id="rId37"/>
    </p:embeddedFont>
    <p:embeddedFont>
      <p:font typeface="iCiel Crocante" panose="02000000000000000000" pitchFamily="50" charset="-93"/>
      <p:regular r:id="rId38"/>
    </p:embeddedFont>
    <p:embeddedFont>
      <p:font typeface="iCiel Koni" pitchFamily="2" charset="-93"/>
      <p:bold r:id="rId39"/>
    </p:embeddedFont>
    <p:embeddedFont>
      <p:font typeface="Montserrat SemiBold" panose="00000700000000000000" pitchFamily="2" charset="-93"/>
      <p:bold r:id="rId40"/>
      <p:boldItalic r:id="rId41"/>
    </p:embeddedFont>
    <p:embeddedFont>
      <p:font typeface="Roboto" panose="02000000000000000000" pitchFamily="2" charset="0"/>
      <p:regular r:id="rId42"/>
      <p:bold r:id="rId43"/>
      <p:italic r:id="rId44"/>
      <p:boldItalic r:id="rId45"/>
    </p:embeddedFont>
    <p:embeddedFont>
      <p:font typeface="SVN-Gretoon" panose="02040603050506020204" pitchFamily="18" charset="0"/>
      <p:regular r:id="rId46"/>
    </p:embeddedFont>
    <p:embeddedFont>
      <p:font typeface="SVN-Poky's" panose="020B0606040200020203" pitchFamily="34" charset="0"/>
      <p:regular r:id="rId47"/>
    </p:embeddedFont>
    <p:embeddedFont>
      <p:font typeface="UVN Banh Mi" pitchFamily="2" charset="0"/>
      <p:regular r:id="rId48"/>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27C8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2E86770-F5BD-4FE5-BDCF-BCFB3C77738C}" v="128" dt="2024-09-29T18:45:17.23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7" d="100"/>
          <a:sy n="67" d="100"/>
        </p:scale>
        <p:origin x="104" y="11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9.fntdata"/><Relationship Id="rId21" Type="http://schemas.openxmlformats.org/officeDocument/2006/relationships/slide" Target="slides/slide19.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font" Target="fonts/font17.fntdata"/><Relationship Id="rId50"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font" Target="fonts/font15.fntdata"/><Relationship Id="rId53" Type="http://schemas.microsoft.com/office/2015/10/relationships/revisionInfo" Target="revisionInfo.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fntdata"/><Relationship Id="rId44" Type="http://schemas.openxmlformats.org/officeDocument/2006/relationships/font" Target="fonts/font14.fntdata"/><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font" Target="fonts/font18.fntdata"/><Relationship Id="rId8" Type="http://schemas.openxmlformats.org/officeDocument/2006/relationships/slide" Target="slides/slide6.xml"/><Relationship Id="rId51"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font" Target="fonts/font16.fntdata"/><Relationship Id="rId20" Type="http://schemas.openxmlformats.org/officeDocument/2006/relationships/slide" Target="slides/slide18.xml"/><Relationship Id="rId41"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6.fntdata"/><Relationship Id="rId4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66A9F-0A91-5D79-ABF4-4368FCFBDE6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EC078F26-B711-F673-DCC7-EBC88988931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69DF2E09-3538-38A3-82EB-2595E25961EA}"/>
              </a:ext>
            </a:extLst>
          </p:cNvPr>
          <p:cNvSpPr>
            <a:spLocks noGrp="1"/>
          </p:cNvSpPr>
          <p:nvPr>
            <p:ph type="dt" sz="half" idx="10"/>
          </p:nvPr>
        </p:nvSpPr>
        <p:spPr/>
        <p:txBody>
          <a:bodyPr/>
          <a:lstStyle/>
          <a:p>
            <a:fld id="{D123AFD9-E155-49F7-94A8-2874A61B4211}" type="datetimeFigureOut">
              <a:rPr lang="vi-VN" smtClean="0"/>
              <a:t>30/09/2024</a:t>
            </a:fld>
            <a:endParaRPr lang="vi-VN"/>
          </a:p>
        </p:txBody>
      </p:sp>
      <p:sp>
        <p:nvSpPr>
          <p:cNvPr id="5" name="Footer Placeholder 4">
            <a:extLst>
              <a:ext uri="{FF2B5EF4-FFF2-40B4-BE49-F238E27FC236}">
                <a16:creationId xmlns:a16="http://schemas.microsoft.com/office/drawing/2014/main" id="{F444477D-92A3-A433-2043-783968C1F60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2E36C4D-51BB-6E6F-BB2A-A81B380EE4E9}"/>
              </a:ext>
            </a:extLst>
          </p:cNvPr>
          <p:cNvSpPr>
            <a:spLocks noGrp="1"/>
          </p:cNvSpPr>
          <p:nvPr>
            <p:ph type="sldNum" sz="quarter" idx="12"/>
          </p:nvPr>
        </p:nvSpPr>
        <p:spPr/>
        <p:txBody>
          <a:bodyPr/>
          <a:lstStyle/>
          <a:p>
            <a:fld id="{291FBDD3-D842-4DAF-8779-0691015E3143}" type="slidenum">
              <a:rPr lang="vi-VN" smtClean="0"/>
              <a:t>‹#›</a:t>
            </a:fld>
            <a:endParaRPr lang="vi-VN"/>
          </a:p>
        </p:txBody>
      </p:sp>
    </p:spTree>
    <p:extLst>
      <p:ext uri="{BB962C8B-B14F-4D97-AF65-F5344CB8AC3E}">
        <p14:creationId xmlns:p14="http://schemas.microsoft.com/office/powerpoint/2010/main" val="2113370438"/>
      </p:ext>
    </p:extLst>
  </p:cSld>
  <p:clrMapOvr>
    <a:masterClrMapping/>
  </p:clrMapOvr>
  <mc:AlternateContent xmlns:mc="http://schemas.openxmlformats.org/markup-compatibility/2006">
    <mc:Choice xmlns:p14="http://schemas.microsoft.com/office/powerpoint/2010/main" Requires="p14">
      <p:transition spd="slow" p14:dur="3900">
        <p14:glitter pattern="hexagon"/>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7D290-27EA-3D05-B6C2-07035AAEA960}"/>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C6D1B17B-AD04-EE8B-43FC-CDD9925C58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A5E1D2E-8323-012E-AF2F-FFE252ADE536}"/>
              </a:ext>
            </a:extLst>
          </p:cNvPr>
          <p:cNvSpPr>
            <a:spLocks noGrp="1"/>
          </p:cNvSpPr>
          <p:nvPr>
            <p:ph type="dt" sz="half" idx="10"/>
          </p:nvPr>
        </p:nvSpPr>
        <p:spPr/>
        <p:txBody>
          <a:bodyPr/>
          <a:lstStyle/>
          <a:p>
            <a:fld id="{D123AFD9-E155-49F7-94A8-2874A61B4211}" type="datetimeFigureOut">
              <a:rPr lang="vi-VN" smtClean="0"/>
              <a:t>30/09/2024</a:t>
            </a:fld>
            <a:endParaRPr lang="vi-VN"/>
          </a:p>
        </p:txBody>
      </p:sp>
      <p:sp>
        <p:nvSpPr>
          <p:cNvPr id="5" name="Footer Placeholder 4">
            <a:extLst>
              <a:ext uri="{FF2B5EF4-FFF2-40B4-BE49-F238E27FC236}">
                <a16:creationId xmlns:a16="http://schemas.microsoft.com/office/drawing/2014/main" id="{4F1C9736-8763-7AFD-471E-6ED3A6D6149E}"/>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F3EEE057-4063-B07D-08E7-A39067A273F1}"/>
              </a:ext>
            </a:extLst>
          </p:cNvPr>
          <p:cNvSpPr>
            <a:spLocks noGrp="1"/>
          </p:cNvSpPr>
          <p:nvPr>
            <p:ph type="sldNum" sz="quarter" idx="12"/>
          </p:nvPr>
        </p:nvSpPr>
        <p:spPr/>
        <p:txBody>
          <a:bodyPr/>
          <a:lstStyle/>
          <a:p>
            <a:fld id="{291FBDD3-D842-4DAF-8779-0691015E3143}" type="slidenum">
              <a:rPr lang="vi-VN" smtClean="0"/>
              <a:t>‹#›</a:t>
            </a:fld>
            <a:endParaRPr lang="vi-VN"/>
          </a:p>
        </p:txBody>
      </p:sp>
    </p:spTree>
    <p:extLst>
      <p:ext uri="{BB962C8B-B14F-4D97-AF65-F5344CB8AC3E}">
        <p14:creationId xmlns:p14="http://schemas.microsoft.com/office/powerpoint/2010/main" val="1930135747"/>
      </p:ext>
    </p:extLst>
  </p:cSld>
  <p:clrMapOvr>
    <a:masterClrMapping/>
  </p:clrMapOvr>
  <mc:AlternateContent xmlns:mc="http://schemas.openxmlformats.org/markup-compatibility/2006">
    <mc:Choice xmlns:p14="http://schemas.microsoft.com/office/powerpoint/2010/main" Requires="p14">
      <p:transition spd="slow" p14:dur="3900">
        <p14:glitter pattern="hexagon"/>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7117358-70AD-9FD2-00BF-AF57FD689DC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39570090-DD4A-8FF3-48D9-6F7C906D737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1FCFDA3-CC78-4D03-7201-7C8DF49108E8}"/>
              </a:ext>
            </a:extLst>
          </p:cNvPr>
          <p:cNvSpPr>
            <a:spLocks noGrp="1"/>
          </p:cNvSpPr>
          <p:nvPr>
            <p:ph type="dt" sz="half" idx="10"/>
          </p:nvPr>
        </p:nvSpPr>
        <p:spPr/>
        <p:txBody>
          <a:bodyPr/>
          <a:lstStyle/>
          <a:p>
            <a:fld id="{D123AFD9-E155-49F7-94A8-2874A61B4211}" type="datetimeFigureOut">
              <a:rPr lang="vi-VN" smtClean="0"/>
              <a:t>30/09/2024</a:t>
            </a:fld>
            <a:endParaRPr lang="vi-VN"/>
          </a:p>
        </p:txBody>
      </p:sp>
      <p:sp>
        <p:nvSpPr>
          <p:cNvPr id="5" name="Footer Placeholder 4">
            <a:extLst>
              <a:ext uri="{FF2B5EF4-FFF2-40B4-BE49-F238E27FC236}">
                <a16:creationId xmlns:a16="http://schemas.microsoft.com/office/drawing/2014/main" id="{45011D01-F178-B1F0-3F01-A684D520565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8FA2F73-545D-9E44-2F64-2CBD604F00B9}"/>
              </a:ext>
            </a:extLst>
          </p:cNvPr>
          <p:cNvSpPr>
            <a:spLocks noGrp="1"/>
          </p:cNvSpPr>
          <p:nvPr>
            <p:ph type="sldNum" sz="quarter" idx="12"/>
          </p:nvPr>
        </p:nvSpPr>
        <p:spPr/>
        <p:txBody>
          <a:bodyPr/>
          <a:lstStyle/>
          <a:p>
            <a:fld id="{291FBDD3-D842-4DAF-8779-0691015E3143}" type="slidenum">
              <a:rPr lang="vi-VN" smtClean="0"/>
              <a:t>‹#›</a:t>
            </a:fld>
            <a:endParaRPr lang="vi-VN"/>
          </a:p>
        </p:txBody>
      </p:sp>
    </p:spTree>
    <p:extLst>
      <p:ext uri="{BB962C8B-B14F-4D97-AF65-F5344CB8AC3E}">
        <p14:creationId xmlns:p14="http://schemas.microsoft.com/office/powerpoint/2010/main" val="3458872061"/>
      </p:ext>
    </p:extLst>
  </p:cSld>
  <p:clrMapOvr>
    <a:masterClrMapping/>
  </p:clrMapOvr>
  <mc:AlternateContent xmlns:mc="http://schemas.openxmlformats.org/markup-compatibility/2006">
    <mc:Choice xmlns:p14="http://schemas.microsoft.com/office/powerpoint/2010/main" Requires="p14">
      <p:transition spd="slow" p14:dur="3900">
        <p14:glitter pattern="hexagon"/>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6058B-21D7-783B-7B58-0F03ABCAC8C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EE60BC5-A471-D520-10EE-76E6F928FCF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3643090-A5A6-6988-D472-3FA622729551}"/>
              </a:ext>
            </a:extLst>
          </p:cNvPr>
          <p:cNvSpPr>
            <a:spLocks noGrp="1"/>
          </p:cNvSpPr>
          <p:nvPr>
            <p:ph type="dt" sz="half" idx="10"/>
          </p:nvPr>
        </p:nvSpPr>
        <p:spPr/>
        <p:txBody>
          <a:bodyPr/>
          <a:lstStyle/>
          <a:p>
            <a:fld id="{C3CDEAEA-E0E5-4320-BC5C-4B4316445407}" type="datetimeFigureOut">
              <a:rPr lang="en-US" smtClean="0"/>
              <a:t>9/30/2024</a:t>
            </a:fld>
            <a:endParaRPr lang="en-US"/>
          </a:p>
        </p:txBody>
      </p:sp>
      <p:sp>
        <p:nvSpPr>
          <p:cNvPr id="5" name="Footer Placeholder 4">
            <a:extLst>
              <a:ext uri="{FF2B5EF4-FFF2-40B4-BE49-F238E27FC236}">
                <a16:creationId xmlns:a16="http://schemas.microsoft.com/office/drawing/2014/main" id="{C35B1A6D-1FA4-6C34-5D82-53F2830F00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ACBD12-A15C-A126-50C5-17EC2C8A06E1}"/>
              </a:ext>
            </a:extLst>
          </p:cNvPr>
          <p:cNvSpPr>
            <a:spLocks noGrp="1"/>
          </p:cNvSpPr>
          <p:nvPr>
            <p:ph type="sldNum" sz="quarter" idx="12"/>
          </p:nvPr>
        </p:nvSpPr>
        <p:spPr/>
        <p:txBody>
          <a:bodyPr/>
          <a:lstStyle/>
          <a:p>
            <a:fld id="{3CE5D409-9DCD-423B-AF8C-7731A34DAF39}" type="slidenum">
              <a:rPr lang="en-US" smtClean="0"/>
              <a:t>‹#›</a:t>
            </a:fld>
            <a:endParaRPr lang="en-US"/>
          </a:p>
        </p:txBody>
      </p:sp>
    </p:spTree>
    <p:extLst>
      <p:ext uri="{BB962C8B-B14F-4D97-AF65-F5344CB8AC3E}">
        <p14:creationId xmlns:p14="http://schemas.microsoft.com/office/powerpoint/2010/main" val="1425557273"/>
      </p:ext>
    </p:extLst>
  </p:cSld>
  <p:clrMapOvr>
    <a:masterClrMapping/>
  </p:clrMapOvr>
  <mc:AlternateContent xmlns:mc="http://schemas.openxmlformats.org/markup-compatibility/2006">
    <mc:Choice xmlns:p14="http://schemas.microsoft.com/office/powerpoint/2010/main" Requires="p14">
      <p:transition spd="slow" p14:dur="3900">
        <p14:glitter pattern="hexagon"/>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05B58-CD9E-397C-139F-45327BD295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7D243B-3FC4-2285-0648-909B2CA10CA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C92B3C-3E9D-E3AD-F6CF-F2A8958EEEE6}"/>
              </a:ext>
            </a:extLst>
          </p:cNvPr>
          <p:cNvSpPr>
            <a:spLocks noGrp="1"/>
          </p:cNvSpPr>
          <p:nvPr>
            <p:ph type="dt" sz="half" idx="10"/>
          </p:nvPr>
        </p:nvSpPr>
        <p:spPr/>
        <p:txBody>
          <a:bodyPr/>
          <a:lstStyle/>
          <a:p>
            <a:fld id="{C3CDEAEA-E0E5-4320-BC5C-4B4316445407}" type="datetimeFigureOut">
              <a:rPr lang="en-US" smtClean="0"/>
              <a:t>9/30/2024</a:t>
            </a:fld>
            <a:endParaRPr lang="en-US"/>
          </a:p>
        </p:txBody>
      </p:sp>
      <p:sp>
        <p:nvSpPr>
          <p:cNvPr id="5" name="Footer Placeholder 4">
            <a:extLst>
              <a:ext uri="{FF2B5EF4-FFF2-40B4-BE49-F238E27FC236}">
                <a16:creationId xmlns:a16="http://schemas.microsoft.com/office/drawing/2014/main" id="{A6C5959A-65CC-68B8-7A7D-D673E1228E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D564DF-FB99-9B47-56AF-7289071DE2C5}"/>
              </a:ext>
            </a:extLst>
          </p:cNvPr>
          <p:cNvSpPr>
            <a:spLocks noGrp="1"/>
          </p:cNvSpPr>
          <p:nvPr>
            <p:ph type="sldNum" sz="quarter" idx="12"/>
          </p:nvPr>
        </p:nvSpPr>
        <p:spPr/>
        <p:txBody>
          <a:bodyPr/>
          <a:lstStyle/>
          <a:p>
            <a:fld id="{3CE5D409-9DCD-423B-AF8C-7731A34DAF39}" type="slidenum">
              <a:rPr lang="en-US" smtClean="0"/>
              <a:t>‹#›</a:t>
            </a:fld>
            <a:endParaRPr lang="en-US"/>
          </a:p>
        </p:txBody>
      </p:sp>
    </p:spTree>
    <p:extLst>
      <p:ext uri="{BB962C8B-B14F-4D97-AF65-F5344CB8AC3E}">
        <p14:creationId xmlns:p14="http://schemas.microsoft.com/office/powerpoint/2010/main" val="976232940"/>
      </p:ext>
    </p:extLst>
  </p:cSld>
  <p:clrMapOvr>
    <a:masterClrMapping/>
  </p:clrMapOvr>
  <mc:AlternateContent xmlns:mc="http://schemas.openxmlformats.org/markup-compatibility/2006">
    <mc:Choice xmlns:p14="http://schemas.microsoft.com/office/powerpoint/2010/main" Requires="p14">
      <p:transition spd="slow" p14:dur="3900">
        <p14:glitter pattern="hexagon"/>
      </p:transition>
    </mc:Choice>
    <mc:Fallback>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489FC-56CA-28A7-7333-9F1B2737005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47BE921-CE02-E519-4929-B6E7F1B50CC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CD2299A-7972-A358-F4F0-6BC382E7D39A}"/>
              </a:ext>
            </a:extLst>
          </p:cNvPr>
          <p:cNvSpPr>
            <a:spLocks noGrp="1"/>
          </p:cNvSpPr>
          <p:nvPr>
            <p:ph type="dt" sz="half" idx="10"/>
          </p:nvPr>
        </p:nvSpPr>
        <p:spPr/>
        <p:txBody>
          <a:bodyPr/>
          <a:lstStyle/>
          <a:p>
            <a:fld id="{C3CDEAEA-E0E5-4320-BC5C-4B4316445407}" type="datetimeFigureOut">
              <a:rPr lang="en-US" smtClean="0"/>
              <a:t>9/30/2024</a:t>
            </a:fld>
            <a:endParaRPr lang="en-US"/>
          </a:p>
        </p:txBody>
      </p:sp>
      <p:sp>
        <p:nvSpPr>
          <p:cNvPr id="5" name="Footer Placeholder 4">
            <a:extLst>
              <a:ext uri="{FF2B5EF4-FFF2-40B4-BE49-F238E27FC236}">
                <a16:creationId xmlns:a16="http://schemas.microsoft.com/office/drawing/2014/main" id="{68AC3EB8-42E4-A81C-9536-23EFF89023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82FF6A-A13C-43D3-B7CC-56EBD862B57B}"/>
              </a:ext>
            </a:extLst>
          </p:cNvPr>
          <p:cNvSpPr>
            <a:spLocks noGrp="1"/>
          </p:cNvSpPr>
          <p:nvPr>
            <p:ph type="sldNum" sz="quarter" idx="12"/>
          </p:nvPr>
        </p:nvSpPr>
        <p:spPr/>
        <p:txBody>
          <a:bodyPr/>
          <a:lstStyle/>
          <a:p>
            <a:fld id="{3CE5D409-9DCD-423B-AF8C-7731A34DAF39}" type="slidenum">
              <a:rPr lang="en-US" smtClean="0"/>
              <a:t>‹#›</a:t>
            </a:fld>
            <a:endParaRPr lang="en-US"/>
          </a:p>
        </p:txBody>
      </p:sp>
    </p:spTree>
    <p:extLst>
      <p:ext uri="{BB962C8B-B14F-4D97-AF65-F5344CB8AC3E}">
        <p14:creationId xmlns:p14="http://schemas.microsoft.com/office/powerpoint/2010/main" val="61553920"/>
      </p:ext>
    </p:extLst>
  </p:cSld>
  <p:clrMapOvr>
    <a:masterClrMapping/>
  </p:clrMapOvr>
  <mc:AlternateContent xmlns:mc="http://schemas.openxmlformats.org/markup-compatibility/2006">
    <mc:Choice xmlns:p14="http://schemas.microsoft.com/office/powerpoint/2010/main" Requires="p14">
      <p:transition spd="slow" p14:dur="3900">
        <p14:glitter pattern="hexagon"/>
      </p:transition>
    </mc:Choice>
    <mc:Fallback>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3DCCF-DB8B-ABCB-2AF3-1EA833B9DD9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0B94A82-8ADF-861C-5830-C06A8A45171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10465DC-8FB0-44AE-2305-EEDB3AD6313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25A9D1D-8254-397C-A381-A071F45A508B}"/>
              </a:ext>
            </a:extLst>
          </p:cNvPr>
          <p:cNvSpPr>
            <a:spLocks noGrp="1"/>
          </p:cNvSpPr>
          <p:nvPr>
            <p:ph type="dt" sz="half" idx="10"/>
          </p:nvPr>
        </p:nvSpPr>
        <p:spPr/>
        <p:txBody>
          <a:bodyPr/>
          <a:lstStyle/>
          <a:p>
            <a:fld id="{C3CDEAEA-E0E5-4320-BC5C-4B4316445407}" type="datetimeFigureOut">
              <a:rPr lang="en-US" smtClean="0"/>
              <a:t>9/30/2024</a:t>
            </a:fld>
            <a:endParaRPr lang="en-US"/>
          </a:p>
        </p:txBody>
      </p:sp>
      <p:sp>
        <p:nvSpPr>
          <p:cNvPr id="6" name="Footer Placeholder 5">
            <a:extLst>
              <a:ext uri="{FF2B5EF4-FFF2-40B4-BE49-F238E27FC236}">
                <a16:creationId xmlns:a16="http://schemas.microsoft.com/office/drawing/2014/main" id="{C4B856C5-9501-001C-DEB5-782EAFB233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E94180-A7DF-1E4E-0A99-93C76E614CA1}"/>
              </a:ext>
            </a:extLst>
          </p:cNvPr>
          <p:cNvSpPr>
            <a:spLocks noGrp="1"/>
          </p:cNvSpPr>
          <p:nvPr>
            <p:ph type="sldNum" sz="quarter" idx="12"/>
          </p:nvPr>
        </p:nvSpPr>
        <p:spPr/>
        <p:txBody>
          <a:bodyPr/>
          <a:lstStyle/>
          <a:p>
            <a:fld id="{3CE5D409-9DCD-423B-AF8C-7731A34DAF39}" type="slidenum">
              <a:rPr lang="en-US" smtClean="0"/>
              <a:t>‹#›</a:t>
            </a:fld>
            <a:endParaRPr lang="en-US"/>
          </a:p>
        </p:txBody>
      </p:sp>
    </p:spTree>
    <p:extLst>
      <p:ext uri="{BB962C8B-B14F-4D97-AF65-F5344CB8AC3E}">
        <p14:creationId xmlns:p14="http://schemas.microsoft.com/office/powerpoint/2010/main" val="3630146460"/>
      </p:ext>
    </p:extLst>
  </p:cSld>
  <p:clrMapOvr>
    <a:masterClrMapping/>
  </p:clrMapOvr>
  <mc:AlternateContent xmlns:mc="http://schemas.openxmlformats.org/markup-compatibility/2006">
    <mc:Choice xmlns:p14="http://schemas.microsoft.com/office/powerpoint/2010/main" Requires="p14">
      <p:transition spd="slow" p14:dur="3900">
        <p14:glitter pattern="hexagon"/>
      </p:transition>
    </mc:Choice>
    <mc:Fallback>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9F80E-FF1F-80DE-CB29-5517C2EA41C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A00D8A6-9971-23B3-67E3-ED676EE822E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12CFE47-9294-FCEB-477D-BC709DE2202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562C1A6-731E-0E0D-4BED-BC259CC14F4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7FD59C4-6EF1-479D-A3A2-D7F46BCB8D1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DE7BAE2-2F25-4A64-4046-6E06518C52F0}"/>
              </a:ext>
            </a:extLst>
          </p:cNvPr>
          <p:cNvSpPr>
            <a:spLocks noGrp="1"/>
          </p:cNvSpPr>
          <p:nvPr>
            <p:ph type="dt" sz="half" idx="10"/>
          </p:nvPr>
        </p:nvSpPr>
        <p:spPr/>
        <p:txBody>
          <a:bodyPr/>
          <a:lstStyle/>
          <a:p>
            <a:fld id="{C3CDEAEA-E0E5-4320-BC5C-4B4316445407}" type="datetimeFigureOut">
              <a:rPr lang="en-US" smtClean="0"/>
              <a:t>9/30/2024</a:t>
            </a:fld>
            <a:endParaRPr lang="en-US"/>
          </a:p>
        </p:txBody>
      </p:sp>
      <p:sp>
        <p:nvSpPr>
          <p:cNvPr id="8" name="Footer Placeholder 7">
            <a:extLst>
              <a:ext uri="{FF2B5EF4-FFF2-40B4-BE49-F238E27FC236}">
                <a16:creationId xmlns:a16="http://schemas.microsoft.com/office/drawing/2014/main" id="{90B81D82-0D69-01D7-6E9D-38557113B02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48FBB7C-5BC7-7552-73A1-D1E2D61FEA99}"/>
              </a:ext>
            </a:extLst>
          </p:cNvPr>
          <p:cNvSpPr>
            <a:spLocks noGrp="1"/>
          </p:cNvSpPr>
          <p:nvPr>
            <p:ph type="sldNum" sz="quarter" idx="12"/>
          </p:nvPr>
        </p:nvSpPr>
        <p:spPr/>
        <p:txBody>
          <a:bodyPr/>
          <a:lstStyle/>
          <a:p>
            <a:fld id="{3CE5D409-9DCD-423B-AF8C-7731A34DAF39}" type="slidenum">
              <a:rPr lang="en-US" smtClean="0"/>
              <a:t>‹#›</a:t>
            </a:fld>
            <a:endParaRPr lang="en-US"/>
          </a:p>
        </p:txBody>
      </p:sp>
    </p:spTree>
    <p:extLst>
      <p:ext uri="{BB962C8B-B14F-4D97-AF65-F5344CB8AC3E}">
        <p14:creationId xmlns:p14="http://schemas.microsoft.com/office/powerpoint/2010/main" val="268873567"/>
      </p:ext>
    </p:extLst>
  </p:cSld>
  <p:clrMapOvr>
    <a:masterClrMapping/>
  </p:clrMapOvr>
  <mc:AlternateContent xmlns:mc="http://schemas.openxmlformats.org/markup-compatibility/2006">
    <mc:Choice xmlns:p14="http://schemas.microsoft.com/office/powerpoint/2010/main" Requires="p14">
      <p:transition spd="slow" p14:dur="3900">
        <p14:glitter pattern="hexagon"/>
      </p:transition>
    </mc:Choice>
    <mc:Fallback>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118803-2B3E-8B7A-233B-3EDBD4DF278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583F1AE-6ED2-F900-01A6-E41CA64BD1B9}"/>
              </a:ext>
            </a:extLst>
          </p:cNvPr>
          <p:cNvSpPr>
            <a:spLocks noGrp="1"/>
          </p:cNvSpPr>
          <p:nvPr>
            <p:ph type="dt" sz="half" idx="10"/>
          </p:nvPr>
        </p:nvSpPr>
        <p:spPr/>
        <p:txBody>
          <a:bodyPr/>
          <a:lstStyle/>
          <a:p>
            <a:fld id="{C3CDEAEA-E0E5-4320-BC5C-4B4316445407}" type="datetimeFigureOut">
              <a:rPr lang="en-US" smtClean="0"/>
              <a:t>9/30/2024</a:t>
            </a:fld>
            <a:endParaRPr lang="en-US"/>
          </a:p>
        </p:txBody>
      </p:sp>
      <p:sp>
        <p:nvSpPr>
          <p:cNvPr id="4" name="Footer Placeholder 3">
            <a:extLst>
              <a:ext uri="{FF2B5EF4-FFF2-40B4-BE49-F238E27FC236}">
                <a16:creationId xmlns:a16="http://schemas.microsoft.com/office/drawing/2014/main" id="{6DC17552-D7A8-6D4A-A1D6-C0175A351A3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1A701BA-74A1-31F6-24FC-A3DA2D248951}"/>
              </a:ext>
            </a:extLst>
          </p:cNvPr>
          <p:cNvSpPr>
            <a:spLocks noGrp="1"/>
          </p:cNvSpPr>
          <p:nvPr>
            <p:ph type="sldNum" sz="quarter" idx="12"/>
          </p:nvPr>
        </p:nvSpPr>
        <p:spPr/>
        <p:txBody>
          <a:bodyPr/>
          <a:lstStyle/>
          <a:p>
            <a:fld id="{3CE5D409-9DCD-423B-AF8C-7731A34DAF39}" type="slidenum">
              <a:rPr lang="en-US" smtClean="0"/>
              <a:t>‹#›</a:t>
            </a:fld>
            <a:endParaRPr lang="en-US"/>
          </a:p>
        </p:txBody>
      </p:sp>
    </p:spTree>
    <p:extLst>
      <p:ext uri="{BB962C8B-B14F-4D97-AF65-F5344CB8AC3E}">
        <p14:creationId xmlns:p14="http://schemas.microsoft.com/office/powerpoint/2010/main" val="2441309845"/>
      </p:ext>
    </p:extLst>
  </p:cSld>
  <p:clrMapOvr>
    <a:masterClrMapping/>
  </p:clrMapOvr>
  <mc:AlternateContent xmlns:mc="http://schemas.openxmlformats.org/markup-compatibility/2006">
    <mc:Choice xmlns:p14="http://schemas.microsoft.com/office/powerpoint/2010/main" Requires="p14">
      <p:transition spd="slow" p14:dur="3900">
        <p14:glitter pattern="hexagon"/>
      </p:transition>
    </mc:Choice>
    <mc:Fallback>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46BC318-E041-373C-D93E-CB29E47A0411}"/>
              </a:ext>
            </a:extLst>
          </p:cNvPr>
          <p:cNvSpPr>
            <a:spLocks noGrp="1"/>
          </p:cNvSpPr>
          <p:nvPr>
            <p:ph type="dt" sz="half" idx="10"/>
          </p:nvPr>
        </p:nvSpPr>
        <p:spPr/>
        <p:txBody>
          <a:bodyPr/>
          <a:lstStyle/>
          <a:p>
            <a:fld id="{C3CDEAEA-E0E5-4320-BC5C-4B4316445407}" type="datetimeFigureOut">
              <a:rPr lang="en-US" smtClean="0"/>
              <a:t>9/30/2024</a:t>
            </a:fld>
            <a:endParaRPr lang="en-US"/>
          </a:p>
        </p:txBody>
      </p:sp>
      <p:sp>
        <p:nvSpPr>
          <p:cNvPr id="3" name="Footer Placeholder 2">
            <a:extLst>
              <a:ext uri="{FF2B5EF4-FFF2-40B4-BE49-F238E27FC236}">
                <a16:creationId xmlns:a16="http://schemas.microsoft.com/office/drawing/2014/main" id="{1EFE81E6-4A96-01ED-4D9E-A9A4A429022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4F244F3-F0E0-9EFC-D864-7A2C6A63C9A5}"/>
              </a:ext>
            </a:extLst>
          </p:cNvPr>
          <p:cNvSpPr>
            <a:spLocks noGrp="1"/>
          </p:cNvSpPr>
          <p:nvPr>
            <p:ph type="sldNum" sz="quarter" idx="12"/>
          </p:nvPr>
        </p:nvSpPr>
        <p:spPr/>
        <p:txBody>
          <a:bodyPr/>
          <a:lstStyle/>
          <a:p>
            <a:fld id="{3CE5D409-9DCD-423B-AF8C-7731A34DAF39}" type="slidenum">
              <a:rPr lang="en-US" smtClean="0"/>
              <a:t>‹#›</a:t>
            </a:fld>
            <a:endParaRPr lang="en-US"/>
          </a:p>
        </p:txBody>
      </p:sp>
    </p:spTree>
    <p:extLst>
      <p:ext uri="{BB962C8B-B14F-4D97-AF65-F5344CB8AC3E}">
        <p14:creationId xmlns:p14="http://schemas.microsoft.com/office/powerpoint/2010/main" val="4189938158"/>
      </p:ext>
    </p:extLst>
  </p:cSld>
  <p:clrMapOvr>
    <a:masterClrMapping/>
  </p:clrMapOvr>
  <mc:AlternateContent xmlns:mc="http://schemas.openxmlformats.org/markup-compatibility/2006">
    <mc:Choice xmlns:p14="http://schemas.microsoft.com/office/powerpoint/2010/main" Requires="p14">
      <p:transition spd="slow" p14:dur="3900">
        <p14:glitter pattern="hexagon"/>
      </p:transition>
    </mc:Choice>
    <mc:Fallback>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11F62-5DE0-90AD-BD87-8AA5D3CD6F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06C9888-FC37-C4F0-1CD2-A898AAD35E7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64DBDFC-835F-39B9-0274-0E458929C8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C67498-E807-246D-F46C-3A833A1B1835}"/>
              </a:ext>
            </a:extLst>
          </p:cNvPr>
          <p:cNvSpPr>
            <a:spLocks noGrp="1"/>
          </p:cNvSpPr>
          <p:nvPr>
            <p:ph type="dt" sz="half" idx="10"/>
          </p:nvPr>
        </p:nvSpPr>
        <p:spPr/>
        <p:txBody>
          <a:bodyPr/>
          <a:lstStyle/>
          <a:p>
            <a:fld id="{C3CDEAEA-E0E5-4320-BC5C-4B4316445407}" type="datetimeFigureOut">
              <a:rPr lang="en-US" smtClean="0"/>
              <a:t>9/30/2024</a:t>
            </a:fld>
            <a:endParaRPr lang="en-US"/>
          </a:p>
        </p:txBody>
      </p:sp>
      <p:sp>
        <p:nvSpPr>
          <p:cNvPr id="6" name="Footer Placeholder 5">
            <a:extLst>
              <a:ext uri="{FF2B5EF4-FFF2-40B4-BE49-F238E27FC236}">
                <a16:creationId xmlns:a16="http://schemas.microsoft.com/office/drawing/2014/main" id="{756125AC-F226-75AB-1F85-00B2D1A8811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798BFF-35B1-2143-BA62-46492D1F5DCE}"/>
              </a:ext>
            </a:extLst>
          </p:cNvPr>
          <p:cNvSpPr>
            <a:spLocks noGrp="1"/>
          </p:cNvSpPr>
          <p:nvPr>
            <p:ph type="sldNum" sz="quarter" idx="12"/>
          </p:nvPr>
        </p:nvSpPr>
        <p:spPr/>
        <p:txBody>
          <a:bodyPr/>
          <a:lstStyle/>
          <a:p>
            <a:fld id="{3CE5D409-9DCD-423B-AF8C-7731A34DAF39}" type="slidenum">
              <a:rPr lang="en-US" smtClean="0"/>
              <a:t>‹#›</a:t>
            </a:fld>
            <a:endParaRPr lang="en-US"/>
          </a:p>
        </p:txBody>
      </p:sp>
    </p:spTree>
    <p:extLst>
      <p:ext uri="{BB962C8B-B14F-4D97-AF65-F5344CB8AC3E}">
        <p14:creationId xmlns:p14="http://schemas.microsoft.com/office/powerpoint/2010/main" val="287169898"/>
      </p:ext>
    </p:extLst>
  </p:cSld>
  <p:clrMapOvr>
    <a:masterClrMapping/>
  </p:clrMapOvr>
  <mc:AlternateContent xmlns:mc="http://schemas.openxmlformats.org/markup-compatibility/2006">
    <mc:Choice xmlns:p14="http://schemas.microsoft.com/office/powerpoint/2010/main" Requires="p14">
      <p:transition spd="slow" p14:dur="3900">
        <p14:glitter pattern="hexagon"/>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278BBB-B1B5-380E-57B6-675DAFD8DEDD}"/>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0245F775-8A2E-9943-CC1F-40D13431956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78CCC38-05B7-2E70-DC5B-927C9A177BBB}"/>
              </a:ext>
            </a:extLst>
          </p:cNvPr>
          <p:cNvSpPr>
            <a:spLocks noGrp="1"/>
          </p:cNvSpPr>
          <p:nvPr>
            <p:ph type="dt" sz="half" idx="10"/>
          </p:nvPr>
        </p:nvSpPr>
        <p:spPr/>
        <p:txBody>
          <a:bodyPr/>
          <a:lstStyle/>
          <a:p>
            <a:fld id="{D123AFD9-E155-49F7-94A8-2874A61B4211}" type="datetimeFigureOut">
              <a:rPr lang="vi-VN" smtClean="0"/>
              <a:t>30/09/2024</a:t>
            </a:fld>
            <a:endParaRPr lang="vi-VN"/>
          </a:p>
        </p:txBody>
      </p:sp>
      <p:sp>
        <p:nvSpPr>
          <p:cNvPr id="5" name="Footer Placeholder 4">
            <a:extLst>
              <a:ext uri="{FF2B5EF4-FFF2-40B4-BE49-F238E27FC236}">
                <a16:creationId xmlns:a16="http://schemas.microsoft.com/office/drawing/2014/main" id="{E4BBE7F0-97E9-17B4-C8FD-B9EC4A4125E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E967F72-9C0E-80D9-74E5-4E174C4A6233}"/>
              </a:ext>
            </a:extLst>
          </p:cNvPr>
          <p:cNvSpPr>
            <a:spLocks noGrp="1"/>
          </p:cNvSpPr>
          <p:nvPr>
            <p:ph type="sldNum" sz="quarter" idx="12"/>
          </p:nvPr>
        </p:nvSpPr>
        <p:spPr/>
        <p:txBody>
          <a:bodyPr/>
          <a:lstStyle/>
          <a:p>
            <a:fld id="{291FBDD3-D842-4DAF-8779-0691015E3143}" type="slidenum">
              <a:rPr lang="vi-VN" smtClean="0"/>
              <a:t>‹#›</a:t>
            </a:fld>
            <a:endParaRPr lang="vi-VN"/>
          </a:p>
        </p:txBody>
      </p:sp>
    </p:spTree>
    <p:extLst>
      <p:ext uri="{BB962C8B-B14F-4D97-AF65-F5344CB8AC3E}">
        <p14:creationId xmlns:p14="http://schemas.microsoft.com/office/powerpoint/2010/main" val="1689058951"/>
      </p:ext>
    </p:extLst>
  </p:cSld>
  <p:clrMapOvr>
    <a:masterClrMapping/>
  </p:clrMapOvr>
  <mc:AlternateContent xmlns:mc="http://schemas.openxmlformats.org/markup-compatibility/2006">
    <mc:Choice xmlns:p14="http://schemas.microsoft.com/office/powerpoint/2010/main" Requires="p14">
      <p:transition spd="slow" p14:dur="3900">
        <p14:glitter pattern="hexagon"/>
      </p:transition>
    </mc:Choice>
    <mc:Fallback>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DDDAEC-B3C5-3E02-D000-4E41AD6E045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35ED4D7-2FBB-D91C-9F1D-2F472EE6B59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FC053F7-DAF7-F2A7-C360-4864AD8ED5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AD03295-79F2-EEF9-9323-00503737B8BC}"/>
              </a:ext>
            </a:extLst>
          </p:cNvPr>
          <p:cNvSpPr>
            <a:spLocks noGrp="1"/>
          </p:cNvSpPr>
          <p:nvPr>
            <p:ph type="dt" sz="half" idx="10"/>
          </p:nvPr>
        </p:nvSpPr>
        <p:spPr/>
        <p:txBody>
          <a:bodyPr/>
          <a:lstStyle/>
          <a:p>
            <a:fld id="{C3CDEAEA-E0E5-4320-BC5C-4B4316445407}" type="datetimeFigureOut">
              <a:rPr lang="en-US" smtClean="0"/>
              <a:t>9/30/2024</a:t>
            </a:fld>
            <a:endParaRPr lang="en-US"/>
          </a:p>
        </p:txBody>
      </p:sp>
      <p:sp>
        <p:nvSpPr>
          <p:cNvPr id="6" name="Footer Placeholder 5">
            <a:extLst>
              <a:ext uri="{FF2B5EF4-FFF2-40B4-BE49-F238E27FC236}">
                <a16:creationId xmlns:a16="http://schemas.microsoft.com/office/drawing/2014/main" id="{B30AC6E7-58A9-8060-EA70-31B01B73A0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FCDBED-ACE6-A3DD-D3F9-5868A0623E21}"/>
              </a:ext>
            </a:extLst>
          </p:cNvPr>
          <p:cNvSpPr>
            <a:spLocks noGrp="1"/>
          </p:cNvSpPr>
          <p:nvPr>
            <p:ph type="sldNum" sz="quarter" idx="12"/>
          </p:nvPr>
        </p:nvSpPr>
        <p:spPr/>
        <p:txBody>
          <a:bodyPr/>
          <a:lstStyle/>
          <a:p>
            <a:fld id="{3CE5D409-9DCD-423B-AF8C-7731A34DAF39}" type="slidenum">
              <a:rPr lang="en-US" smtClean="0"/>
              <a:t>‹#›</a:t>
            </a:fld>
            <a:endParaRPr lang="en-US"/>
          </a:p>
        </p:txBody>
      </p:sp>
    </p:spTree>
    <p:extLst>
      <p:ext uri="{BB962C8B-B14F-4D97-AF65-F5344CB8AC3E}">
        <p14:creationId xmlns:p14="http://schemas.microsoft.com/office/powerpoint/2010/main" val="2957165072"/>
      </p:ext>
    </p:extLst>
  </p:cSld>
  <p:clrMapOvr>
    <a:masterClrMapping/>
  </p:clrMapOvr>
  <mc:AlternateContent xmlns:mc="http://schemas.openxmlformats.org/markup-compatibility/2006">
    <mc:Choice xmlns:p14="http://schemas.microsoft.com/office/powerpoint/2010/main" Requires="p14">
      <p:transition spd="slow" p14:dur="3900">
        <p14:glitter pattern="hexagon"/>
      </p:transition>
    </mc:Choice>
    <mc:Fallback>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BCC98-B5C8-24F2-2F95-7965CB83875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2BDD5D8-5DBE-BC40-EDF4-231C8035DB7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13C3F7-62F7-DC91-5A3F-B416D1CB1283}"/>
              </a:ext>
            </a:extLst>
          </p:cNvPr>
          <p:cNvSpPr>
            <a:spLocks noGrp="1"/>
          </p:cNvSpPr>
          <p:nvPr>
            <p:ph type="dt" sz="half" idx="10"/>
          </p:nvPr>
        </p:nvSpPr>
        <p:spPr/>
        <p:txBody>
          <a:bodyPr/>
          <a:lstStyle/>
          <a:p>
            <a:fld id="{C3CDEAEA-E0E5-4320-BC5C-4B4316445407}" type="datetimeFigureOut">
              <a:rPr lang="en-US" smtClean="0"/>
              <a:t>9/30/2024</a:t>
            </a:fld>
            <a:endParaRPr lang="en-US"/>
          </a:p>
        </p:txBody>
      </p:sp>
      <p:sp>
        <p:nvSpPr>
          <p:cNvPr id="5" name="Footer Placeholder 4">
            <a:extLst>
              <a:ext uri="{FF2B5EF4-FFF2-40B4-BE49-F238E27FC236}">
                <a16:creationId xmlns:a16="http://schemas.microsoft.com/office/drawing/2014/main" id="{667E9115-8550-A799-21A7-076E1A3241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9F6ECB-514F-3162-71FD-A90793C60B13}"/>
              </a:ext>
            </a:extLst>
          </p:cNvPr>
          <p:cNvSpPr>
            <a:spLocks noGrp="1"/>
          </p:cNvSpPr>
          <p:nvPr>
            <p:ph type="sldNum" sz="quarter" idx="12"/>
          </p:nvPr>
        </p:nvSpPr>
        <p:spPr/>
        <p:txBody>
          <a:bodyPr/>
          <a:lstStyle/>
          <a:p>
            <a:fld id="{3CE5D409-9DCD-423B-AF8C-7731A34DAF39}" type="slidenum">
              <a:rPr lang="en-US" smtClean="0"/>
              <a:t>‹#›</a:t>
            </a:fld>
            <a:endParaRPr lang="en-US"/>
          </a:p>
        </p:txBody>
      </p:sp>
    </p:spTree>
    <p:extLst>
      <p:ext uri="{BB962C8B-B14F-4D97-AF65-F5344CB8AC3E}">
        <p14:creationId xmlns:p14="http://schemas.microsoft.com/office/powerpoint/2010/main" val="637154611"/>
      </p:ext>
    </p:extLst>
  </p:cSld>
  <p:clrMapOvr>
    <a:masterClrMapping/>
  </p:clrMapOvr>
  <mc:AlternateContent xmlns:mc="http://schemas.openxmlformats.org/markup-compatibility/2006">
    <mc:Choice xmlns:p14="http://schemas.microsoft.com/office/powerpoint/2010/main" Requires="p14">
      <p:transition spd="slow" p14:dur="3900">
        <p14:glitter pattern="hexagon"/>
      </p:transition>
    </mc:Choice>
    <mc:Fallback>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D3A921-BC6A-CE7F-BACA-5361675CA9A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1A3F5AC-B8A7-947B-90E1-8C37A06303B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764236-E66A-18A5-04D8-C6B4A8743D6E}"/>
              </a:ext>
            </a:extLst>
          </p:cNvPr>
          <p:cNvSpPr>
            <a:spLocks noGrp="1"/>
          </p:cNvSpPr>
          <p:nvPr>
            <p:ph type="dt" sz="half" idx="10"/>
          </p:nvPr>
        </p:nvSpPr>
        <p:spPr/>
        <p:txBody>
          <a:bodyPr/>
          <a:lstStyle/>
          <a:p>
            <a:fld id="{C3CDEAEA-E0E5-4320-BC5C-4B4316445407}" type="datetimeFigureOut">
              <a:rPr lang="en-US" smtClean="0"/>
              <a:t>9/30/2024</a:t>
            </a:fld>
            <a:endParaRPr lang="en-US"/>
          </a:p>
        </p:txBody>
      </p:sp>
      <p:sp>
        <p:nvSpPr>
          <p:cNvPr id="5" name="Footer Placeholder 4">
            <a:extLst>
              <a:ext uri="{FF2B5EF4-FFF2-40B4-BE49-F238E27FC236}">
                <a16:creationId xmlns:a16="http://schemas.microsoft.com/office/drawing/2014/main" id="{3EA927B6-FF6C-EFB8-8E78-6207F87247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4E6624-B87B-AEC2-F7EE-CCD6A7982C50}"/>
              </a:ext>
            </a:extLst>
          </p:cNvPr>
          <p:cNvSpPr>
            <a:spLocks noGrp="1"/>
          </p:cNvSpPr>
          <p:nvPr>
            <p:ph type="sldNum" sz="quarter" idx="12"/>
          </p:nvPr>
        </p:nvSpPr>
        <p:spPr/>
        <p:txBody>
          <a:bodyPr/>
          <a:lstStyle/>
          <a:p>
            <a:fld id="{3CE5D409-9DCD-423B-AF8C-7731A34DAF39}" type="slidenum">
              <a:rPr lang="en-US" smtClean="0"/>
              <a:t>‹#›</a:t>
            </a:fld>
            <a:endParaRPr lang="en-US"/>
          </a:p>
        </p:txBody>
      </p:sp>
    </p:spTree>
    <p:extLst>
      <p:ext uri="{BB962C8B-B14F-4D97-AF65-F5344CB8AC3E}">
        <p14:creationId xmlns:p14="http://schemas.microsoft.com/office/powerpoint/2010/main" val="2631310540"/>
      </p:ext>
    </p:extLst>
  </p:cSld>
  <p:clrMapOvr>
    <a:masterClrMapping/>
  </p:clrMapOvr>
  <mc:AlternateContent xmlns:mc="http://schemas.openxmlformats.org/markup-compatibility/2006">
    <mc:Choice xmlns:p14="http://schemas.microsoft.com/office/powerpoint/2010/main" Requires="p14">
      <p:transition spd="slow" p14:dur="3900">
        <p14:glitter pattern="hexagon"/>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021E7-D8DD-E576-293A-91F4DAEE52F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68859A22-7AE7-17B7-50EF-276C29793E5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21F82BA-675A-C454-9CBE-DEEA21800310}"/>
              </a:ext>
            </a:extLst>
          </p:cNvPr>
          <p:cNvSpPr>
            <a:spLocks noGrp="1"/>
          </p:cNvSpPr>
          <p:nvPr>
            <p:ph type="dt" sz="half" idx="10"/>
          </p:nvPr>
        </p:nvSpPr>
        <p:spPr/>
        <p:txBody>
          <a:bodyPr/>
          <a:lstStyle/>
          <a:p>
            <a:fld id="{D123AFD9-E155-49F7-94A8-2874A61B4211}" type="datetimeFigureOut">
              <a:rPr lang="vi-VN" smtClean="0"/>
              <a:t>30/09/2024</a:t>
            </a:fld>
            <a:endParaRPr lang="vi-VN"/>
          </a:p>
        </p:txBody>
      </p:sp>
      <p:sp>
        <p:nvSpPr>
          <p:cNvPr id="5" name="Footer Placeholder 4">
            <a:extLst>
              <a:ext uri="{FF2B5EF4-FFF2-40B4-BE49-F238E27FC236}">
                <a16:creationId xmlns:a16="http://schemas.microsoft.com/office/drawing/2014/main" id="{6817D474-F4CF-86C7-2035-F4F9E89E8860}"/>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B4EA0A3-CA96-B2DB-0C93-74B74B2A6F96}"/>
              </a:ext>
            </a:extLst>
          </p:cNvPr>
          <p:cNvSpPr>
            <a:spLocks noGrp="1"/>
          </p:cNvSpPr>
          <p:nvPr>
            <p:ph type="sldNum" sz="quarter" idx="12"/>
          </p:nvPr>
        </p:nvSpPr>
        <p:spPr/>
        <p:txBody>
          <a:bodyPr/>
          <a:lstStyle/>
          <a:p>
            <a:fld id="{291FBDD3-D842-4DAF-8779-0691015E3143}" type="slidenum">
              <a:rPr lang="vi-VN" smtClean="0"/>
              <a:t>‹#›</a:t>
            </a:fld>
            <a:endParaRPr lang="vi-VN"/>
          </a:p>
        </p:txBody>
      </p:sp>
    </p:spTree>
    <p:extLst>
      <p:ext uri="{BB962C8B-B14F-4D97-AF65-F5344CB8AC3E}">
        <p14:creationId xmlns:p14="http://schemas.microsoft.com/office/powerpoint/2010/main" val="1825666869"/>
      </p:ext>
    </p:extLst>
  </p:cSld>
  <p:clrMapOvr>
    <a:masterClrMapping/>
  </p:clrMapOvr>
  <mc:AlternateContent xmlns:mc="http://schemas.openxmlformats.org/markup-compatibility/2006">
    <mc:Choice xmlns:p14="http://schemas.microsoft.com/office/powerpoint/2010/main" Requires="p14">
      <p:transition spd="slow" p14:dur="3900">
        <p14:glitter pattern="hexagon"/>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FB6C13-6F98-F3A8-C572-FA7A2B17D8C2}"/>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5C77C988-0823-8908-0826-B54E750D63B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9BDE4C8B-5F6F-6867-D932-2F824F37456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210856BE-9832-DAD2-00E4-311C5709B030}"/>
              </a:ext>
            </a:extLst>
          </p:cNvPr>
          <p:cNvSpPr>
            <a:spLocks noGrp="1"/>
          </p:cNvSpPr>
          <p:nvPr>
            <p:ph type="dt" sz="half" idx="10"/>
          </p:nvPr>
        </p:nvSpPr>
        <p:spPr/>
        <p:txBody>
          <a:bodyPr/>
          <a:lstStyle/>
          <a:p>
            <a:fld id="{D123AFD9-E155-49F7-94A8-2874A61B4211}" type="datetimeFigureOut">
              <a:rPr lang="vi-VN" smtClean="0"/>
              <a:t>30/09/2024</a:t>
            </a:fld>
            <a:endParaRPr lang="vi-VN"/>
          </a:p>
        </p:txBody>
      </p:sp>
      <p:sp>
        <p:nvSpPr>
          <p:cNvPr id="6" name="Footer Placeholder 5">
            <a:extLst>
              <a:ext uri="{FF2B5EF4-FFF2-40B4-BE49-F238E27FC236}">
                <a16:creationId xmlns:a16="http://schemas.microsoft.com/office/drawing/2014/main" id="{C21CA30B-92AF-3E30-5C0F-3447C46E9146}"/>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B745B62F-47EA-3902-D8CD-85D57D45E572}"/>
              </a:ext>
            </a:extLst>
          </p:cNvPr>
          <p:cNvSpPr>
            <a:spLocks noGrp="1"/>
          </p:cNvSpPr>
          <p:nvPr>
            <p:ph type="sldNum" sz="quarter" idx="12"/>
          </p:nvPr>
        </p:nvSpPr>
        <p:spPr/>
        <p:txBody>
          <a:bodyPr/>
          <a:lstStyle/>
          <a:p>
            <a:fld id="{291FBDD3-D842-4DAF-8779-0691015E3143}" type="slidenum">
              <a:rPr lang="vi-VN" smtClean="0"/>
              <a:t>‹#›</a:t>
            </a:fld>
            <a:endParaRPr lang="vi-VN"/>
          </a:p>
        </p:txBody>
      </p:sp>
    </p:spTree>
    <p:extLst>
      <p:ext uri="{BB962C8B-B14F-4D97-AF65-F5344CB8AC3E}">
        <p14:creationId xmlns:p14="http://schemas.microsoft.com/office/powerpoint/2010/main" val="3473780354"/>
      </p:ext>
    </p:extLst>
  </p:cSld>
  <p:clrMapOvr>
    <a:masterClrMapping/>
  </p:clrMapOvr>
  <mc:AlternateContent xmlns:mc="http://schemas.openxmlformats.org/markup-compatibility/2006">
    <mc:Choice xmlns:p14="http://schemas.microsoft.com/office/powerpoint/2010/main" Requires="p14">
      <p:transition spd="slow" p14:dur="3900">
        <p14:glitter pattern="hexagon"/>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353CA2-4641-FBA6-AFB1-CBC55E17F9E5}"/>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C0476115-6D0A-C598-AB28-EB2B26111F2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7090842-4A73-4FAF-50C3-24744ED99B2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556A6C46-F76D-A860-03F8-D5085AC72AE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9AFD299-2FF9-7B58-B5A0-9919999B541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C4C59F56-90E9-899F-2CFD-6CFF362454B3}"/>
              </a:ext>
            </a:extLst>
          </p:cNvPr>
          <p:cNvSpPr>
            <a:spLocks noGrp="1"/>
          </p:cNvSpPr>
          <p:nvPr>
            <p:ph type="dt" sz="half" idx="10"/>
          </p:nvPr>
        </p:nvSpPr>
        <p:spPr/>
        <p:txBody>
          <a:bodyPr/>
          <a:lstStyle/>
          <a:p>
            <a:fld id="{D123AFD9-E155-49F7-94A8-2874A61B4211}" type="datetimeFigureOut">
              <a:rPr lang="vi-VN" smtClean="0"/>
              <a:t>30/09/2024</a:t>
            </a:fld>
            <a:endParaRPr lang="vi-VN"/>
          </a:p>
        </p:txBody>
      </p:sp>
      <p:sp>
        <p:nvSpPr>
          <p:cNvPr id="8" name="Footer Placeholder 7">
            <a:extLst>
              <a:ext uri="{FF2B5EF4-FFF2-40B4-BE49-F238E27FC236}">
                <a16:creationId xmlns:a16="http://schemas.microsoft.com/office/drawing/2014/main" id="{9AB90B70-8C01-2363-32E1-9A03D742E430}"/>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7B4A3400-45CD-695B-0F00-541B81A7FC6C}"/>
              </a:ext>
            </a:extLst>
          </p:cNvPr>
          <p:cNvSpPr>
            <a:spLocks noGrp="1"/>
          </p:cNvSpPr>
          <p:nvPr>
            <p:ph type="sldNum" sz="quarter" idx="12"/>
          </p:nvPr>
        </p:nvSpPr>
        <p:spPr/>
        <p:txBody>
          <a:bodyPr/>
          <a:lstStyle/>
          <a:p>
            <a:fld id="{291FBDD3-D842-4DAF-8779-0691015E3143}" type="slidenum">
              <a:rPr lang="vi-VN" smtClean="0"/>
              <a:t>‹#›</a:t>
            </a:fld>
            <a:endParaRPr lang="vi-VN"/>
          </a:p>
        </p:txBody>
      </p:sp>
    </p:spTree>
    <p:extLst>
      <p:ext uri="{BB962C8B-B14F-4D97-AF65-F5344CB8AC3E}">
        <p14:creationId xmlns:p14="http://schemas.microsoft.com/office/powerpoint/2010/main" val="2355094738"/>
      </p:ext>
    </p:extLst>
  </p:cSld>
  <p:clrMapOvr>
    <a:masterClrMapping/>
  </p:clrMapOvr>
  <mc:AlternateContent xmlns:mc="http://schemas.openxmlformats.org/markup-compatibility/2006">
    <mc:Choice xmlns:p14="http://schemas.microsoft.com/office/powerpoint/2010/main" Requires="p14">
      <p:transition spd="slow" p14:dur="3900">
        <p14:glitter pattern="hexagon"/>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430770-DE69-040C-557A-4B4CF5117389}"/>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C54B2938-5EAD-5051-1498-DF2B2071EBB5}"/>
              </a:ext>
            </a:extLst>
          </p:cNvPr>
          <p:cNvSpPr>
            <a:spLocks noGrp="1"/>
          </p:cNvSpPr>
          <p:nvPr>
            <p:ph type="dt" sz="half" idx="10"/>
          </p:nvPr>
        </p:nvSpPr>
        <p:spPr/>
        <p:txBody>
          <a:bodyPr/>
          <a:lstStyle/>
          <a:p>
            <a:fld id="{D123AFD9-E155-49F7-94A8-2874A61B4211}" type="datetimeFigureOut">
              <a:rPr lang="vi-VN" smtClean="0"/>
              <a:t>30/09/2024</a:t>
            </a:fld>
            <a:endParaRPr lang="vi-VN"/>
          </a:p>
        </p:txBody>
      </p:sp>
      <p:sp>
        <p:nvSpPr>
          <p:cNvPr id="4" name="Footer Placeholder 3">
            <a:extLst>
              <a:ext uri="{FF2B5EF4-FFF2-40B4-BE49-F238E27FC236}">
                <a16:creationId xmlns:a16="http://schemas.microsoft.com/office/drawing/2014/main" id="{FBDED1E4-9CC2-E130-4AE9-03601CD25E30}"/>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9C080BF9-9C95-280F-A735-9B2E97276039}"/>
              </a:ext>
            </a:extLst>
          </p:cNvPr>
          <p:cNvSpPr>
            <a:spLocks noGrp="1"/>
          </p:cNvSpPr>
          <p:nvPr>
            <p:ph type="sldNum" sz="quarter" idx="12"/>
          </p:nvPr>
        </p:nvSpPr>
        <p:spPr/>
        <p:txBody>
          <a:bodyPr/>
          <a:lstStyle/>
          <a:p>
            <a:fld id="{291FBDD3-D842-4DAF-8779-0691015E3143}" type="slidenum">
              <a:rPr lang="vi-VN" smtClean="0"/>
              <a:t>‹#›</a:t>
            </a:fld>
            <a:endParaRPr lang="vi-VN"/>
          </a:p>
        </p:txBody>
      </p:sp>
    </p:spTree>
    <p:extLst>
      <p:ext uri="{BB962C8B-B14F-4D97-AF65-F5344CB8AC3E}">
        <p14:creationId xmlns:p14="http://schemas.microsoft.com/office/powerpoint/2010/main" val="3351499021"/>
      </p:ext>
    </p:extLst>
  </p:cSld>
  <p:clrMapOvr>
    <a:masterClrMapping/>
  </p:clrMapOvr>
  <mc:AlternateContent xmlns:mc="http://schemas.openxmlformats.org/markup-compatibility/2006">
    <mc:Choice xmlns:p14="http://schemas.microsoft.com/office/powerpoint/2010/main" Requires="p14">
      <p:transition spd="slow" p14:dur="3900">
        <p14:glitter pattern="hexagon"/>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76630D-7C1E-40BE-3F69-E14F713FEB31}"/>
              </a:ext>
            </a:extLst>
          </p:cNvPr>
          <p:cNvSpPr>
            <a:spLocks noGrp="1"/>
          </p:cNvSpPr>
          <p:nvPr>
            <p:ph type="dt" sz="half" idx="10"/>
          </p:nvPr>
        </p:nvSpPr>
        <p:spPr/>
        <p:txBody>
          <a:bodyPr/>
          <a:lstStyle/>
          <a:p>
            <a:fld id="{D123AFD9-E155-49F7-94A8-2874A61B4211}" type="datetimeFigureOut">
              <a:rPr lang="vi-VN" smtClean="0"/>
              <a:t>30/09/2024</a:t>
            </a:fld>
            <a:endParaRPr lang="vi-VN"/>
          </a:p>
        </p:txBody>
      </p:sp>
      <p:sp>
        <p:nvSpPr>
          <p:cNvPr id="3" name="Footer Placeholder 2">
            <a:extLst>
              <a:ext uri="{FF2B5EF4-FFF2-40B4-BE49-F238E27FC236}">
                <a16:creationId xmlns:a16="http://schemas.microsoft.com/office/drawing/2014/main" id="{A4D50338-6D66-DE51-C3B0-5016FD3B375F}"/>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055DF030-F0DF-52FA-AE0A-DE3DD3EEF265}"/>
              </a:ext>
            </a:extLst>
          </p:cNvPr>
          <p:cNvSpPr>
            <a:spLocks noGrp="1"/>
          </p:cNvSpPr>
          <p:nvPr>
            <p:ph type="sldNum" sz="quarter" idx="12"/>
          </p:nvPr>
        </p:nvSpPr>
        <p:spPr/>
        <p:txBody>
          <a:bodyPr/>
          <a:lstStyle/>
          <a:p>
            <a:fld id="{291FBDD3-D842-4DAF-8779-0691015E3143}" type="slidenum">
              <a:rPr lang="vi-VN" smtClean="0"/>
              <a:t>‹#›</a:t>
            </a:fld>
            <a:endParaRPr lang="vi-VN"/>
          </a:p>
        </p:txBody>
      </p:sp>
    </p:spTree>
    <p:extLst>
      <p:ext uri="{BB962C8B-B14F-4D97-AF65-F5344CB8AC3E}">
        <p14:creationId xmlns:p14="http://schemas.microsoft.com/office/powerpoint/2010/main" val="2732478963"/>
      </p:ext>
    </p:extLst>
  </p:cSld>
  <p:clrMapOvr>
    <a:masterClrMapping/>
  </p:clrMapOvr>
  <mc:AlternateContent xmlns:mc="http://schemas.openxmlformats.org/markup-compatibility/2006">
    <mc:Choice xmlns:p14="http://schemas.microsoft.com/office/powerpoint/2010/main" Requires="p14">
      <p:transition spd="slow" p14:dur="3900">
        <p14:glitter pattern="hexagon"/>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DBB586-812F-6668-FF09-2EAAE75D39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1A096DE2-AD5A-3E39-4A83-B8A747A5EA4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02AF3A26-A423-8445-CDFE-A78FD7C212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866890-6114-E444-92AB-727A88206E11}"/>
              </a:ext>
            </a:extLst>
          </p:cNvPr>
          <p:cNvSpPr>
            <a:spLocks noGrp="1"/>
          </p:cNvSpPr>
          <p:nvPr>
            <p:ph type="dt" sz="half" idx="10"/>
          </p:nvPr>
        </p:nvSpPr>
        <p:spPr/>
        <p:txBody>
          <a:bodyPr/>
          <a:lstStyle/>
          <a:p>
            <a:fld id="{D123AFD9-E155-49F7-94A8-2874A61B4211}" type="datetimeFigureOut">
              <a:rPr lang="vi-VN" smtClean="0"/>
              <a:t>30/09/2024</a:t>
            </a:fld>
            <a:endParaRPr lang="vi-VN"/>
          </a:p>
        </p:txBody>
      </p:sp>
      <p:sp>
        <p:nvSpPr>
          <p:cNvPr id="6" name="Footer Placeholder 5">
            <a:extLst>
              <a:ext uri="{FF2B5EF4-FFF2-40B4-BE49-F238E27FC236}">
                <a16:creationId xmlns:a16="http://schemas.microsoft.com/office/drawing/2014/main" id="{11D5D705-A49D-7228-9678-2A81FE31FEBC}"/>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9AC6CE3B-58B0-94FB-C98C-06A414F4D36E}"/>
              </a:ext>
            </a:extLst>
          </p:cNvPr>
          <p:cNvSpPr>
            <a:spLocks noGrp="1"/>
          </p:cNvSpPr>
          <p:nvPr>
            <p:ph type="sldNum" sz="quarter" idx="12"/>
          </p:nvPr>
        </p:nvSpPr>
        <p:spPr/>
        <p:txBody>
          <a:bodyPr/>
          <a:lstStyle/>
          <a:p>
            <a:fld id="{291FBDD3-D842-4DAF-8779-0691015E3143}" type="slidenum">
              <a:rPr lang="vi-VN" smtClean="0"/>
              <a:t>‹#›</a:t>
            </a:fld>
            <a:endParaRPr lang="vi-VN"/>
          </a:p>
        </p:txBody>
      </p:sp>
    </p:spTree>
    <p:extLst>
      <p:ext uri="{BB962C8B-B14F-4D97-AF65-F5344CB8AC3E}">
        <p14:creationId xmlns:p14="http://schemas.microsoft.com/office/powerpoint/2010/main" val="4257617733"/>
      </p:ext>
    </p:extLst>
  </p:cSld>
  <p:clrMapOvr>
    <a:masterClrMapping/>
  </p:clrMapOvr>
  <mc:AlternateContent xmlns:mc="http://schemas.openxmlformats.org/markup-compatibility/2006">
    <mc:Choice xmlns:p14="http://schemas.microsoft.com/office/powerpoint/2010/main" Requires="p14">
      <p:transition spd="slow" p14:dur="3900">
        <p14:glitter pattern="hexagon"/>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FD524-3145-7648-A608-619F7FD1949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F9FBC929-8935-60DC-A90A-778FF75F026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7B015CB2-CAB6-723C-340A-373996555E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65990B6-6784-7D95-9D59-85D89C0D613A}"/>
              </a:ext>
            </a:extLst>
          </p:cNvPr>
          <p:cNvSpPr>
            <a:spLocks noGrp="1"/>
          </p:cNvSpPr>
          <p:nvPr>
            <p:ph type="dt" sz="half" idx="10"/>
          </p:nvPr>
        </p:nvSpPr>
        <p:spPr/>
        <p:txBody>
          <a:bodyPr/>
          <a:lstStyle/>
          <a:p>
            <a:fld id="{D123AFD9-E155-49F7-94A8-2874A61B4211}" type="datetimeFigureOut">
              <a:rPr lang="vi-VN" smtClean="0"/>
              <a:t>30/09/2024</a:t>
            </a:fld>
            <a:endParaRPr lang="vi-VN"/>
          </a:p>
        </p:txBody>
      </p:sp>
      <p:sp>
        <p:nvSpPr>
          <p:cNvPr id="6" name="Footer Placeholder 5">
            <a:extLst>
              <a:ext uri="{FF2B5EF4-FFF2-40B4-BE49-F238E27FC236}">
                <a16:creationId xmlns:a16="http://schemas.microsoft.com/office/drawing/2014/main" id="{6732B394-6593-4066-26FD-062EA753C08C}"/>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7FBC55D0-168D-AA43-B024-BACAD7EB6A40}"/>
              </a:ext>
            </a:extLst>
          </p:cNvPr>
          <p:cNvSpPr>
            <a:spLocks noGrp="1"/>
          </p:cNvSpPr>
          <p:nvPr>
            <p:ph type="sldNum" sz="quarter" idx="12"/>
          </p:nvPr>
        </p:nvSpPr>
        <p:spPr/>
        <p:txBody>
          <a:bodyPr/>
          <a:lstStyle/>
          <a:p>
            <a:fld id="{291FBDD3-D842-4DAF-8779-0691015E3143}" type="slidenum">
              <a:rPr lang="vi-VN" smtClean="0"/>
              <a:t>‹#›</a:t>
            </a:fld>
            <a:endParaRPr lang="vi-VN"/>
          </a:p>
        </p:txBody>
      </p:sp>
    </p:spTree>
    <p:extLst>
      <p:ext uri="{BB962C8B-B14F-4D97-AF65-F5344CB8AC3E}">
        <p14:creationId xmlns:p14="http://schemas.microsoft.com/office/powerpoint/2010/main" val="3442991185"/>
      </p:ext>
    </p:extLst>
  </p:cSld>
  <p:clrMapOvr>
    <a:masterClrMapping/>
  </p:clrMapOvr>
  <mc:AlternateContent xmlns:mc="http://schemas.openxmlformats.org/markup-compatibility/2006">
    <mc:Choice xmlns:p14="http://schemas.microsoft.com/office/powerpoint/2010/main" Requires="p14">
      <p:transition spd="slow" p14:dur="3900">
        <p14:glitter pattern="hexagon"/>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96DE34A-6DFA-A7A2-A850-869B23CA78E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A02588B1-AE28-8CF9-EB76-9459792A0CA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31983A9-D0F5-89A2-789A-5030C10CEF4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123AFD9-E155-49F7-94A8-2874A61B4211}" type="datetimeFigureOut">
              <a:rPr lang="vi-VN" smtClean="0"/>
              <a:t>30/09/2024</a:t>
            </a:fld>
            <a:endParaRPr lang="vi-VN"/>
          </a:p>
        </p:txBody>
      </p:sp>
      <p:sp>
        <p:nvSpPr>
          <p:cNvPr id="5" name="Footer Placeholder 4">
            <a:extLst>
              <a:ext uri="{FF2B5EF4-FFF2-40B4-BE49-F238E27FC236}">
                <a16:creationId xmlns:a16="http://schemas.microsoft.com/office/drawing/2014/main" id="{3FF33AD8-497A-4EDC-8D5E-BC076B2B22A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3AD3F3C1-6C9D-67F1-1276-0E4724E14C1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91FBDD3-D842-4DAF-8779-0691015E3143}" type="slidenum">
              <a:rPr lang="vi-VN" smtClean="0"/>
              <a:t>‹#›</a:t>
            </a:fld>
            <a:endParaRPr lang="vi-VN"/>
          </a:p>
        </p:txBody>
      </p:sp>
    </p:spTree>
    <p:extLst>
      <p:ext uri="{BB962C8B-B14F-4D97-AF65-F5344CB8AC3E}">
        <p14:creationId xmlns:p14="http://schemas.microsoft.com/office/powerpoint/2010/main" val="21832442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3900">
        <p14:glitter pattern="hexagon"/>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D3599F0-EDEC-9FA1-9006-ACD824A7A3D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5031FFC-F32D-8382-B1BD-7B01FF50317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D693B4-2629-7EB3-C557-C070775BC4A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CDEAEA-E0E5-4320-BC5C-4B4316445407}" type="datetimeFigureOut">
              <a:rPr lang="en-US" smtClean="0"/>
              <a:t>9/30/2024</a:t>
            </a:fld>
            <a:endParaRPr lang="en-US"/>
          </a:p>
        </p:txBody>
      </p:sp>
      <p:sp>
        <p:nvSpPr>
          <p:cNvPr id="5" name="Footer Placeholder 4">
            <a:extLst>
              <a:ext uri="{FF2B5EF4-FFF2-40B4-BE49-F238E27FC236}">
                <a16:creationId xmlns:a16="http://schemas.microsoft.com/office/drawing/2014/main" id="{F4B5196F-BAD3-2C92-E0CD-BC193018909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2F259D6-77DD-5A0D-A180-E2BE8877E9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E5D409-9DCD-423B-AF8C-7731A34DAF39}" type="slidenum">
              <a:rPr lang="en-US" smtClean="0"/>
              <a:t>‹#›</a:t>
            </a:fld>
            <a:endParaRPr lang="en-US"/>
          </a:p>
        </p:txBody>
      </p:sp>
    </p:spTree>
    <p:extLst>
      <p:ext uri="{BB962C8B-B14F-4D97-AF65-F5344CB8AC3E}">
        <p14:creationId xmlns:p14="http://schemas.microsoft.com/office/powerpoint/2010/main" val="6252333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mc:Choice xmlns:p14="http://schemas.microsoft.com/office/powerpoint/2010/main" Requires="p14">
      <p:transition spd="slow" p14:dur="3900">
        <p14:glitter pattern="hexagon"/>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Layout" Target="../slideLayouts/slideLayout18.xml"/><Relationship Id="rId6" Type="http://schemas.microsoft.com/office/2007/relationships/hdphoto" Target="../media/hdphoto2.wdp"/><Relationship Id="rId5" Type="http://schemas.openxmlformats.org/officeDocument/2006/relationships/image" Target="../media/image3.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sv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21.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7.png"/><Relationship Id="rId4" Type="http://schemas.openxmlformats.org/officeDocument/2006/relationships/image" Target="../media/image16.sv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18.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8.jpeg"/><Relationship Id="rId1" Type="http://schemas.openxmlformats.org/officeDocument/2006/relationships/slideLayout" Target="../slideLayouts/slideLayout18.xml"/><Relationship Id="rId5" Type="http://schemas.microsoft.com/office/2007/relationships/hdphoto" Target="../media/hdphoto3.wdp"/><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3.jpeg"/><Relationship Id="rId1" Type="http://schemas.openxmlformats.org/officeDocument/2006/relationships/slideLayout" Target="../slideLayouts/slideLayout18.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7.svg"/></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8.jpeg"/><Relationship Id="rId1" Type="http://schemas.openxmlformats.org/officeDocument/2006/relationships/slideLayout" Target="../slideLayouts/slideLayout18.xml"/><Relationship Id="rId5" Type="http://schemas.microsoft.com/office/2007/relationships/hdphoto" Target="../media/hdphoto3.wdp"/><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8.jpeg"/><Relationship Id="rId1" Type="http://schemas.openxmlformats.org/officeDocument/2006/relationships/slideLayout" Target="../slideLayouts/slideLayout18.xml"/><Relationship Id="rId5" Type="http://schemas.microsoft.com/office/2007/relationships/hdphoto" Target="../media/hdphoto3.wdp"/><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3.jpeg"/><Relationship Id="rId1" Type="http://schemas.openxmlformats.org/officeDocument/2006/relationships/slideLayout" Target="../slideLayouts/slideLayout18.xml"/><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29.png"/><Relationship Id="rId7" Type="http://schemas.openxmlformats.org/officeDocument/2006/relationships/image" Target="../media/image31.png"/><Relationship Id="rId2" Type="http://schemas.openxmlformats.org/officeDocument/2006/relationships/image" Target="../media/image28.jpeg"/><Relationship Id="rId1" Type="http://schemas.openxmlformats.org/officeDocument/2006/relationships/slideLayout" Target="../slideLayouts/slideLayout18.xml"/><Relationship Id="rId6" Type="http://schemas.microsoft.com/office/2007/relationships/hdphoto" Target="../media/hdphoto5.wdp"/><Relationship Id="rId5" Type="http://schemas.openxmlformats.org/officeDocument/2006/relationships/image" Target="../media/image30.png"/><Relationship Id="rId10" Type="http://schemas.microsoft.com/office/2007/relationships/hdphoto" Target="../media/hdphoto7.wdp"/><Relationship Id="rId4" Type="http://schemas.microsoft.com/office/2007/relationships/hdphoto" Target="../media/hdphoto4.wdp"/><Relationship Id="rId9"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3.jpeg"/><Relationship Id="rId1" Type="http://schemas.openxmlformats.org/officeDocument/2006/relationships/slideLayout" Target="../slideLayouts/slideLayout18.xml"/><Relationship Id="rId5" Type="http://schemas.openxmlformats.org/officeDocument/2006/relationships/image" Target="../media/image34.png"/><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Box 31">
            <a:extLst>
              <a:ext uri="{FF2B5EF4-FFF2-40B4-BE49-F238E27FC236}">
                <a16:creationId xmlns:a16="http://schemas.microsoft.com/office/drawing/2014/main" id="{7104F35B-06F0-208A-FC26-03595CEDAB65}"/>
              </a:ext>
            </a:extLst>
          </p:cNvPr>
          <p:cNvSpPr txBox="1"/>
          <p:nvPr/>
        </p:nvSpPr>
        <p:spPr>
          <a:xfrm>
            <a:off x="4163335" y="432410"/>
            <a:ext cx="6705770" cy="83099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w="25400">
                  <a:solidFill>
                    <a:prstClr val="white"/>
                  </a:solidFill>
                </a:ln>
                <a:solidFill>
                  <a:srgbClr val="70AD47">
                    <a:lumMod val="75000"/>
                  </a:srgbClr>
                </a:solidFill>
                <a:effectLst>
                  <a:outerShdw blurRad="50800" dist="38100" dir="2700000" algn="tl" rotWithShape="0">
                    <a:prstClr val="black">
                      <a:alpha val="40000"/>
                    </a:prstClr>
                  </a:outerShdw>
                </a:effectLst>
                <a:uLnTx/>
                <a:uFillTx/>
                <a:latin typeface="iCiel Crocante" panose="02000000000000000000" pitchFamily="50" charset="0"/>
                <a:ea typeface="+mn-ea"/>
                <a:cs typeface="+mn-cs"/>
              </a:rPr>
              <a:t>Sinh hoạt dưới cờ</a:t>
            </a:r>
            <a:endParaRPr kumimoji="0" lang="en-US" sz="5400" b="0" i="0" u="none" strike="noStrike" kern="1200" cap="none" spc="0" normalizeH="0" baseline="0" noProof="0" dirty="0">
              <a:ln w="25400">
                <a:solidFill>
                  <a:prstClr val="white"/>
                </a:solidFill>
              </a:ln>
              <a:solidFill>
                <a:srgbClr val="70AD47">
                  <a:lumMod val="75000"/>
                </a:srgbClr>
              </a:solidFill>
              <a:effectLst>
                <a:outerShdw blurRad="50800" dist="38100" dir="2700000" algn="tl" rotWithShape="0">
                  <a:prstClr val="black">
                    <a:alpha val="40000"/>
                  </a:prstClr>
                </a:outerShdw>
              </a:effectLst>
              <a:uLnTx/>
              <a:uFillTx/>
              <a:latin typeface="iCiel Crocante" panose="02000000000000000000" pitchFamily="50" charset="0"/>
              <a:ea typeface="+mn-ea"/>
              <a:cs typeface="+mn-cs"/>
            </a:endParaRPr>
          </a:p>
        </p:txBody>
      </p:sp>
      <p:sp>
        <p:nvSpPr>
          <p:cNvPr id="10" name="TextBox 9">
            <a:extLst>
              <a:ext uri="{FF2B5EF4-FFF2-40B4-BE49-F238E27FC236}">
                <a16:creationId xmlns:a16="http://schemas.microsoft.com/office/drawing/2014/main" id="{CED0E0AB-4F76-4E2F-7570-395D4348CD9C}"/>
              </a:ext>
            </a:extLst>
          </p:cNvPr>
          <p:cNvSpPr txBox="1"/>
          <p:nvPr/>
        </p:nvSpPr>
        <p:spPr>
          <a:xfrm>
            <a:off x="4470682" y="1842463"/>
            <a:ext cx="6264374" cy="230832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white"/>
                </a:solidFill>
                <a:effectLst>
                  <a:outerShdw blurRad="50800" dist="38100" algn="l" rotWithShape="0">
                    <a:prstClr val="white"/>
                  </a:outerShdw>
                </a:effectLst>
                <a:uLnTx/>
                <a:uFillTx/>
                <a:latin typeface="UVN Banh Mi" pitchFamily="2" charset="0"/>
                <a:ea typeface="+mn-ea"/>
                <a:cs typeface="+mn-cs"/>
              </a:rPr>
              <a:t>Em </a:t>
            </a:r>
            <a:r>
              <a:rPr kumimoji="0" lang="en-US" sz="7200" b="1" i="0" u="none" strike="noStrike" kern="1200" cap="none" spc="0" normalizeH="0" baseline="0" noProof="0" dirty="0" err="1">
                <a:ln>
                  <a:noFill/>
                </a:ln>
                <a:solidFill>
                  <a:prstClr val="white"/>
                </a:solidFill>
                <a:effectLst>
                  <a:outerShdw blurRad="50800" dist="38100" algn="l" rotWithShape="0">
                    <a:prstClr val="white"/>
                  </a:outerShdw>
                </a:effectLst>
                <a:uLnTx/>
                <a:uFillTx/>
                <a:latin typeface="UVN Banh Mi" pitchFamily="2" charset="0"/>
                <a:ea typeface="+mn-ea"/>
                <a:cs typeface="+mn-cs"/>
              </a:rPr>
              <a:t>hiểu</a:t>
            </a:r>
            <a:r>
              <a:rPr kumimoji="0" lang="en-US" sz="7200" b="1" i="0" u="none" strike="noStrike" kern="1200" cap="none" spc="0" normalizeH="0" noProof="0" dirty="0">
                <a:ln>
                  <a:noFill/>
                </a:ln>
                <a:solidFill>
                  <a:prstClr val="white"/>
                </a:solidFill>
                <a:effectLst>
                  <a:outerShdw blurRad="50800" dist="38100" algn="l" rotWithShape="0">
                    <a:prstClr val="white"/>
                  </a:outerShdw>
                </a:effectLst>
                <a:uLnTx/>
                <a:uFillTx/>
                <a:latin typeface="UVN Banh Mi" pitchFamily="2" charset="0"/>
                <a:ea typeface="+mn-ea"/>
                <a:cs typeface="+mn-cs"/>
              </a:rPr>
              <a:t> </a:t>
            </a:r>
            <a:r>
              <a:rPr kumimoji="0" lang="en-US" sz="7200" b="1" i="0" u="none" strike="noStrike" kern="1200" cap="none" spc="0" normalizeH="0" noProof="0" dirty="0" err="1">
                <a:ln>
                  <a:noFill/>
                </a:ln>
                <a:solidFill>
                  <a:prstClr val="white"/>
                </a:solidFill>
                <a:effectLst>
                  <a:outerShdw blurRad="50800" dist="38100" algn="l" rotWithShape="0">
                    <a:prstClr val="white"/>
                  </a:outerShdw>
                </a:effectLst>
                <a:uLnTx/>
                <a:uFillTx/>
                <a:latin typeface="UVN Banh Mi" pitchFamily="2" charset="0"/>
                <a:ea typeface="+mn-ea"/>
                <a:cs typeface="+mn-cs"/>
              </a:rPr>
              <a:t>gì</a:t>
            </a:r>
            <a:r>
              <a:rPr kumimoji="0" lang="en-US" sz="7200" b="1" i="0" u="none" strike="noStrike" kern="1200" cap="none" spc="0" normalizeH="0" noProof="0" dirty="0">
                <a:ln>
                  <a:noFill/>
                </a:ln>
                <a:solidFill>
                  <a:prstClr val="white"/>
                </a:solidFill>
                <a:effectLst>
                  <a:outerShdw blurRad="50800" dist="38100" algn="l" rotWithShape="0">
                    <a:prstClr val="white"/>
                  </a:outerShdw>
                </a:effectLst>
                <a:uLnTx/>
                <a:uFillTx/>
                <a:latin typeface="UVN Banh Mi" pitchFamily="2" charset="0"/>
                <a:ea typeface="+mn-ea"/>
                <a:cs typeface="+mn-cs"/>
              </a:rPr>
              <a:t> </a:t>
            </a:r>
            <a:r>
              <a:rPr kumimoji="0" lang="en-US" sz="7200" b="1" i="0" u="none" strike="noStrike" kern="1200" cap="none" spc="0" normalizeH="0" noProof="0" dirty="0" err="1">
                <a:ln>
                  <a:noFill/>
                </a:ln>
                <a:solidFill>
                  <a:prstClr val="white"/>
                </a:solidFill>
                <a:effectLst>
                  <a:outerShdw blurRad="50800" dist="38100" algn="l" rotWithShape="0">
                    <a:prstClr val="white"/>
                  </a:outerShdw>
                </a:effectLst>
                <a:uLnTx/>
                <a:uFillTx/>
                <a:latin typeface="UVN Banh Mi" pitchFamily="2" charset="0"/>
                <a:ea typeface="+mn-ea"/>
                <a:cs typeface="+mn-cs"/>
              </a:rPr>
              <a:t>về</a:t>
            </a:r>
            <a:r>
              <a:rPr kumimoji="0" lang="en-US" sz="7200" b="1" i="0" u="none" strike="noStrike" kern="1200" cap="none" spc="0" normalizeH="0" noProof="0" dirty="0">
                <a:ln>
                  <a:noFill/>
                </a:ln>
                <a:solidFill>
                  <a:prstClr val="white"/>
                </a:solidFill>
                <a:effectLst>
                  <a:outerShdw blurRad="50800" dist="38100" algn="l" rotWithShape="0">
                    <a:prstClr val="white"/>
                  </a:outerShdw>
                </a:effectLst>
                <a:uLnTx/>
                <a:uFillTx/>
                <a:latin typeface="UVN Banh Mi" pitchFamily="2" charset="0"/>
                <a:ea typeface="+mn-ea"/>
                <a:cs typeface="+mn-cs"/>
              </a:rPr>
              <a:t> </a:t>
            </a:r>
            <a:r>
              <a:rPr kumimoji="0" lang="en-US" sz="7200" b="1" i="0" u="none" strike="noStrike" kern="1200" cap="none" spc="0" normalizeH="0" noProof="0" dirty="0" err="1">
                <a:ln>
                  <a:noFill/>
                </a:ln>
                <a:solidFill>
                  <a:prstClr val="white"/>
                </a:solidFill>
                <a:effectLst>
                  <a:outerShdw blurRad="50800" dist="38100" algn="l" rotWithShape="0">
                    <a:prstClr val="white"/>
                  </a:outerShdw>
                </a:effectLst>
                <a:uLnTx/>
                <a:uFillTx/>
                <a:latin typeface="UVN Banh Mi" pitchFamily="2" charset="0"/>
                <a:ea typeface="+mn-ea"/>
                <a:cs typeface="+mn-cs"/>
              </a:rPr>
              <a:t>không</a:t>
            </a:r>
            <a:r>
              <a:rPr kumimoji="0" lang="en-US" sz="7200" b="1" i="0" u="none" strike="noStrike" kern="1200" cap="none" spc="0" normalizeH="0" noProof="0" dirty="0">
                <a:ln>
                  <a:noFill/>
                </a:ln>
                <a:solidFill>
                  <a:prstClr val="white"/>
                </a:solidFill>
                <a:effectLst>
                  <a:outerShdw blurRad="50800" dist="38100" algn="l" rotWithShape="0">
                    <a:prstClr val="white"/>
                  </a:outerShdw>
                </a:effectLst>
                <a:uLnTx/>
                <a:uFillTx/>
                <a:latin typeface="UVN Banh Mi" pitchFamily="2" charset="0"/>
                <a:ea typeface="+mn-ea"/>
                <a:cs typeface="+mn-cs"/>
              </a:rPr>
              <a:t> </a:t>
            </a:r>
            <a:r>
              <a:rPr kumimoji="0" lang="en-US" sz="7200" b="1" i="0" u="none" strike="noStrike" kern="1200" cap="none" spc="0" normalizeH="0" noProof="0" dirty="0" err="1">
                <a:ln>
                  <a:noFill/>
                </a:ln>
                <a:solidFill>
                  <a:prstClr val="white"/>
                </a:solidFill>
                <a:effectLst>
                  <a:outerShdw blurRad="50800" dist="38100" algn="l" rotWithShape="0">
                    <a:prstClr val="white"/>
                  </a:outerShdw>
                </a:effectLst>
                <a:uLnTx/>
                <a:uFillTx/>
                <a:latin typeface="UVN Banh Mi" pitchFamily="2" charset="0"/>
                <a:ea typeface="+mn-ea"/>
                <a:cs typeface="+mn-cs"/>
              </a:rPr>
              <a:t>gian</a:t>
            </a:r>
            <a:r>
              <a:rPr kumimoji="0" lang="en-US" sz="7200" b="1" i="0" u="none" strike="noStrike" kern="1200" cap="none" spc="0" normalizeH="0" noProof="0" dirty="0">
                <a:ln>
                  <a:noFill/>
                </a:ln>
                <a:solidFill>
                  <a:prstClr val="white"/>
                </a:solidFill>
                <a:effectLst>
                  <a:outerShdw blurRad="50800" dist="38100" algn="l" rotWithShape="0">
                    <a:prstClr val="white"/>
                  </a:outerShdw>
                </a:effectLst>
                <a:uLnTx/>
                <a:uFillTx/>
                <a:latin typeface="UVN Banh Mi" pitchFamily="2" charset="0"/>
                <a:ea typeface="+mn-ea"/>
                <a:cs typeface="+mn-cs"/>
              </a:rPr>
              <a:t> </a:t>
            </a:r>
            <a:r>
              <a:rPr kumimoji="0" lang="en-US" sz="7200" b="1" i="0" u="none" strike="noStrike" kern="1200" cap="none" spc="0" normalizeH="0" noProof="0" dirty="0" err="1">
                <a:ln>
                  <a:noFill/>
                </a:ln>
                <a:solidFill>
                  <a:prstClr val="white"/>
                </a:solidFill>
                <a:effectLst>
                  <a:outerShdw blurRad="50800" dist="38100" algn="l" rotWithShape="0">
                    <a:prstClr val="white"/>
                  </a:outerShdw>
                </a:effectLst>
                <a:uLnTx/>
                <a:uFillTx/>
                <a:latin typeface="UVN Banh Mi" pitchFamily="2" charset="0"/>
                <a:ea typeface="+mn-ea"/>
                <a:cs typeface="+mn-cs"/>
              </a:rPr>
              <a:t>mạng</a:t>
            </a:r>
            <a:endParaRPr kumimoji="0" lang="en-US" sz="5400" b="1" i="0" u="none" strike="noStrike" kern="1200" cap="none" spc="0" normalizeH="0" baseline="0" noProof="0" dirty="0">
              <a:ln>
                <a:noFill/>
              </a:ln>
              <a:solidFill>
                <a:prstClr val="white"/>
              </a:solidFill>
              <a:effectLst>
                <a:outerShdw blurRad="50800" dist="38100" algn="l" rotWithShape="0">
                  <a:prstClr val="white"/>
                </a:outerShdw>
              </a:effectLst>
              <a:uLnTx/>
              <a:uFillTx/>
              <a:latin typeface="UVN Banh Mi" pitchFamily="2" charset="0"/>
              <a:ea typeface="+mn-ea"/>
              <a:cs typeface="+mn-cs"/>
            </a:endParaRPr>
          </a:p>
        </p:txBody>
      </p:sp>
      <p:grpSp>
        <p:nvGrpSpPr>
          <p:cNvPr id="12" name="Group 11">
            <a:extLst>
              <a:ext uri="{FF2B5EF4-FFF2-40B4-BE49-F238E27FC236}">
                <a16:creationId xmlns:a16="http://schemas.microsoft.com/office/drawing/2014/main" id="{B3DEE3C1-EAA2-083E-BAD0-EE8609C196CD}"/>
              </a:ext>
            </a:extLst>
          </p:cNvPr>
          <p:cNvGrpSpPr/>
          <p:nvPr/>
        </p:nvGrpSpPr>
        <p:grpSpPr>
          <a:xfrm>
            <a:off x="499631" y="0"/>
            <a:ext cx="2579770" cy="1619852"/>
            <a:chOff x="499631" y="0"/>
            <a:chExt cx="2579770" cy="1619852"/>
          </a:xfrm>
        </p:grpSpPr>
        <p:pic>
          <p:nvPicPr>
            <p:cNvPr id="1026" name="Picture 2" descr="Free vector hand drawn weather elements collection">
              <a:extLst>
                <a:ext uri="{FF2B5EF4-FFF2-40B4-BE49-F238E27FC236}">
                  <a16:creationId xmlns:a16="http://schemas.microsoft.com/office/drawing/2014/main" id="{EF41272E-CF07-FAA6-DB8A-AC711860958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37700" b="61502" l="69649" r="96486">
                          <a14:foregroundMark x1="70767" y1="46965" x2="70767" y2="51118"/>
                          <a14:foregroundMark x1="69808" y1="47764" x2="72524" y2="55911"/>
                          <a14:foregroundMark x1="78435" y1="60543" x2="84345" y2="61502"/>
                          <a14:foregroundMark x1="81470" y1="37859" x2="81470" y2="37859"/>
                        </a14:backgroundRemoval>
                      </a14:imgEffect>
                    </a14:imgLayer>
                  </a14:imgProps>
                </a:ext>
                <a:ext uri="{28A0092B-C50C-407E-A947-70E740481C1C}">
                  <a14:useLocalDpi xmlns:a14="http://schemas.microsoft.com/office/drawing/2010/main" val="0"/>
                </a:ext>
              </a:extLst>
            </a:blip>
            <a:srcRect l="68076" t="34862" b="35890"/>
            <a:stretch/>
          </p:blipFill>
          <p:spPr bwMode="auto">
            <a:xfrm>
              <a:off x="499631" y="0"/>
              <a:ext cx="1646527" cy="150850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343CFC87-F3AA-793C-3B2F-A78955B86EB3}"/>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7287" b="30850" l="1000" r="12142">
                          <a14:foregroundMark x1="1387" y1="23441" x2="1387" y2="23441"/>
                          <a14:foregroundMark x1="1000" y1="24291" x2="1000" y2="24291"/>
                          <a14:foregroundMark x1="1933" y1="25263" x2="1933" y2="25263"/>
                        </a14:backgroundRemoval>
                      </a14:imgEffect>
                    </a14:imgLayer>
                  </a14:imgProps>
                </a:ext>
                <a:ext uri="{28A0092B-C50C-407E-A947-70E740481C1C}">
                  <a14:useLocalDpi xmlns:a14="http://schemas.microsoft.com/office/drawing/2010/main" val="0"/>
                </a:ext>
              </a:extLst>
            </a:blip>
            <a:srcRect t="15615" r="86495" b="67451"/>
            <a:stretch/>
          </p:blipFill>
          <p:spPr>
            <a:xfrm>
              <a:off x="1432874" y="460355"/>
              <a:ext cx="1646527" cy="1159497"/>
            </a:xfrm>
            <a:prstGeom prst="rect">
              <a:avLst/>
            </a:prstGeom>
          </p:spPr>
        </p:pic>
      </p:grpSp>
      <p:pic>
        <p:nvPicPr>
          <p:cNvPr id="2" name="Picture 2" descr="Young businesswoman finger point up cartoon illustration">
            <a:extLst>
              <a:ext uri="{FF2B5EF4-FFF2-40B4-BE49-F238E27FC236}">
                <a16:creationId xmlns:a16="http://schemas.microsoft.com/office/drawing/2014/main" id="{D43820A0-0F7F-98AA-FF18-A4932134CE78}"/>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5200" b="93400" l="9744" r="89776">
                        <a14:foregroundMark x1="53834" y1="5200" x2="53834" y2="5200"/>
                        <a14:foregroundMark x1="51757" y1="93400" x2="51757" y2="93400"/>
                        <a14:foregroundMark x1="52077" y1="92000" x2="52077" y2="92000"/>
                        <a14:foregroundMark x1="51597" y1="91600" x2="51917" y2="92400"/>
                      </a14:backgroundRemoval>
                    </a14:imgEffect>
                  </a14:imgLayer>
                </a14:imgProps>
              </a:ext>
              <a:ext uri="{28A0092B-C50C-407E-A947-70E740481C1C}">
                <a14:useLocalDpi xmlns:a14="http://schemas.microsoft.com/office/drawing/2010/main" val="0"/>
              </a:ext>
            </a:extLst>
          </a:blip>
          <a:srcRect/>
          <a:stretch>
            <a:fillRect/>
          </a:stretch>
        </p:blipFill>
        <p:spPr bwMode="auto">
          <a:xfrm>
            <a:off x="-233266" y="2693204"/>
            <a:ext cx="5477565" cy="43750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5428662"/>
      </p:ext>
    </p:extLst>
  </p:cSld>
  <p:clrMapOvr>
    <a:masterClrMapping/>
  </p:clrMapOvr>
  <mc:AlternateContent xmlns:mc="http://schemas.openxmlformats.org/markup-compatibility/2006">
    <mc:Choice xmlns:p14="http://schemas.microsoft.com/office/powerpoint/2010/main" Requires="p14">
      <p:transition spd="slow" p14:dur="3900">
        <p14:glitter pattern="hexago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3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300" fill="hold"/>
                                        <p:tgtEl>
                                          <p:spTgt spid="8"/>
                                        </p:tgtEl>
                                        <p:attrNameLst>
                                          <p:attrName>ppt_y</p:attrName>
                                        </p:attrNameLst>
                                      </p:cBhvr>
                                      <p:tavLst>
                                        <p:tav tm="0">
                                          <p:val>
                                            <p:strVal val="#ppt_y"/>
                                          </p:val>
                                        </p:tav>
                                        <p:tav tm="100000">
                                          <p:val>
                                            <p:strVal val="#ppt_y"/>
                                          </p:val>
                                        </p:tav>
                                      </p:tavLst>
                                    </p:anim>
                                    <p:anim calcmode="lin" valueType="num">
                                      <p:cBhvr>
                                        <p:cTn id="9" dur="3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3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300" tmFilter="0,0; .5, 1; 1, 1"/>
                                        <p:tgtEl>
                                          <p:spTgt spid="8"/>
                                        </p:tgtEl>
                                      </p:cBhvr>
                                    </p:animEffect>
                                  </p:childTnLst>
                                </p:cTn>
                              </p:par>
                              <p:par>
                                <p:cTn id="12" presetID="34" presetClass="emph" presetSubtype="0" repeatCount="2000" fill="hold" grpId="1" nodeType="withEffect">
                                  <p:stCondLst>
                                    <p:cond delay="0"/>
                                  </p:stCondLst>
                                  <p:iterate type="lt">
                                    <p:tmPct val="10000"/>
                                  </p:iterate>
                                  <p:childTnLst>
                                    <p:animMotion origin="layout" path="M -1.66667E-6 3.7037E-6 L -1.66667E-6 -0.07223 " pathEditMode="relative" rAng="0" ptsTypes="AA">
                                      <p:cBhvr>
                                        <p:cTn id="13" dur="125" accel="50000" decel="50000" autoRev="1" fill="hold">
                                          <p:stCondLst>
                                            <p:cond delay="0"/>
                                          </p:stCondLst>
                                        </p:cTn>
                                        <p:tgtEl>
                                          <p:spTgt spid="8"/>
                                        </p:tgtEl>
                                        <p:attrNameLst>
                                          <p:attrName>ppt_x</p:attrName>
                                          <p:attrName>ppt_y</p:attrName>
                                        </p:attrNameLst>
                                      </p:cBhvr>
                                      <p:rCtr x="0" y="-3611"/>
                                    </p:animMotion>
                                    <p:animRot by="1500000">
                                      <p:cBhvr>
                                        <p:cTn id="14" dur="63" fill="hold">
                                          <p:stCondLst>
                                            <p:cond delay="0"/>
                                          </p:stCondLst>
                                        </p:cTn>
                                        <p:tgtEl>
                                          <p:spTgt spid="8"/>
                                        </p:tgtEl>
                                        <p:attrNameLst>
                                          <p:attrName>r</p:attrName>
                                        </p:attrNameLst>
                                      </p:cBhvr>
                                    </p:animRot>
                                    <p:animRot by="-1500000">
                                      <p:cBhvr>
                                        <p:cTn id="15" dur="63" fill="hold">
                                          <p:stCondLst>
                                            <p:cond delay="63"/>
                                          </p:stCondLst>
                                        </p:cTn>
                                        <p:tgtEl>
                                          <p:spTgt spid="8"/>
                                        </p:tgtEl>
                                        <p:attrNameLst>
                                          <p:attrName>r</p:attrName>
                                        </p:attrNameLst>
                                      </p:cBhvr>
                                    </p:animRot>
                                    <p:animRot by="-1500000">
                                      <p:cBhvr>
                                        <p:cTn id="16" dur="63" fill="hold">
                                          <p:stCondLst>
                                            <p:cond delay="125"/>
                                          </p:stCondLst>
                                        </p:cTn>
                                        <p:tgtEl>
                                          <p:spTgt spid="8"/>
                                        </p:tgtEl>
                                        <p:attrNameLst>
                                          <p:attrName>r</p:attrName>
                                        </p:attrNameLst>
                                      </p:cBhvr>
                                    </p:animRot>
                                    <p:animRot by="1500000">
                                      <p:cBhvr>
                                        <p:cTn id="17" dur="63" fill="hold">
                                          <p:stCondLst>
                                            <p:cond delay="188"/>
                                          </p:stCondLst>
                                        </p:cTn>
                                        <p:tgtEl>
                                          <p:spTgt spid="8"/>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25"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23"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24"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25" dur="1000" fill="hold"/>
                                        <p:tgtEl>
                                          <p:spTgt spid="10"/>
                                        </p:tgtEl>
                                        <p:attrNameLst>
                                          <p:attrName>ppt_h</p:attrName>
                                        </p:attrNameLst>
                                      </p:cBhvr>
                                      <p:tavLst>
                                        <p:tav tm="0">
                                          <p:val>
                                            <p:strVal val="#ppt_h"/>
                                          </p:val>
                                        </p:tav>
                                        <p:tav tm="100000">
                                          <p:val>
                                            <p:strVal val="#ppt_h"/>
                                          </p:val>
                                        </p:tav>
                                      </p:tavLst>
                                    </p:anim>
                                    <p:anim calcmode="lin" valueType="num">
                                      <p:cBhvr>
                                        <p:cTn id="26"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27"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28"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29" dur="1000" decel="50000">
                                          <p:stCondLst>
                                            <p:cond delay="0"/>
                                          </p:stCondLst>
                                        </p:cTn>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green grass field with a white sun&#10;&#10;Description automatically generated">
            <a:extLst>
              <a:ext uri="{FF2B5EF4-FFF2-40B4-BE49-F238E27FC236}">
                <a16:creationId xmlns:a16="http://schemas.microsoft.com/office/drawing/2014/main" id="{3811A219-BBB9-E668-B324-1C258286EE31}"/>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grpSp>
        <p:nvGrpSpPr>
          <p:cNvPr id="9" name="Group 8">
            <a:extLst>
              <a:ext uri="{FF2B5EF4-FFF2-40B4-BE49-F238E27FC236}">
                <a16:creationId xmlns:a16="http://schemas.microsoft.com/office/drawing/2014/main" id="{F00B0625-C13D-671D-1AD6-E1177E7E9238}"/>
              </a:ext>
            </a:extLst>
          </p:cNvPr>
          <p:cNvGrpSpPr/>
          <p:nvPr/>
        </p:nvGrpSpPr>
        <p:grpSpPr>
          <a:xfrm>
            <a:off x="2522494" y="228600"/>
            <a:ext cx="6374618" cy="1572768"/>
            <a:chOff x="2522494" y="228600"/>
            <a:chExt cx="6374618" cy="1572768"/>
          </a:xfrm>
        </p:grpSpPr>
        <p:sp>
          <p:nvSpPr>
            <p:cNvPr id="6" name="Freeform 9">
              <a:extLst>
                <a:ext uri="{FF2B5EF4-FFF2-40B4-BE49-F238E27FC236}">
                  <a16:creationId xmlns:a16="http://schemas.microsoft.com/office/drawing/2014/main" id="{0A5F7570-FE13-993C-0989-FB6199936E77}"/>
                </a:ext>
              </a:extLst>
            </p:cNvPr>
            <p:cNvSpPr/>
            <p:nvPr/>
          </p:nvSpPr>
          <p:spPr>
            <a:xfrm>
              <a:off x="2522494" y="228600"/>
              <a:ext cx="6264890" cy="1572768"/>
            </a:xfrm>
            <a:custGeom>
              <a:avLst/>
              <a:gdLst/>
              <a:ahLst/>
              <a:cxnLst/>
              <a:rect l="l" t="t" r="r" b="b"/>
              <a:pathLst>
                <a:path w="3318480" h="846212">
                  <a:moveTo>
                    <a:pt x="0" y="0"/>
                  </a:moveTo>
                  <a:lnTo>
                    <a:pt x="3318480" y="0"/>
                  </a:lnTo>
                  <a:lnTo>
                    <a:pt x="3318480" y="846212"/>
                  </a:lnTo>
                  <a:lnTo>
                    <a:pt x="0" y="84621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BC3B35AC-7B08-4F75-CD72-6C502255715C}"/>
                </a:ext>
              </a:extLst>
            </p:cNvPr>
            <p:cNvSpPr txBox="1"/>
            <p:nvPr/>
          </p:nvSpPr>
          <p:spPr>
            <a:xfrm>
              <a:off x="2802636" y="322486"/>
              <a:ext cx="6094476" cy="1384995"/>
            </a:xfrm>
            <a:prstGeom prst="rect">
              <a:avLst/>
            </a:prstGeom>
            <a:noFill/>
          </p:spPr>
          <p:txBody>
            <a:bodyPr wrap="square">
              <a:spAutoFit/>
            </a:bodyPr>
            <a:lstStyle/>
            <a:p>
              <a:r>
                <a:rPr lang="vi-VN" sz="2800" b="0" i="0" dirty="0">
                  <a:solidFill>
                    <a:schemeClr val="bg1"/>
                  </a:solidFill>
                  <a:effectLst/>
                  <a:latin typeface="Montserrat SemiBold" panose="00000700000000000000" pitchFamily="2" charset="-93"/>
                </a:rPr>
                <a:t>Thảo luận về nguy cơ mất an toàn khi sử dụng mạng trong các tỉnh huống sau:</a:t>
              </a:r>
              <a:endParaRPr lang="vi-VN" sz="2800" dirty="0">
                <a:solidFill>
                  <a:schemeClr val="bg1"/>
                </a:solidFill>
                <a:latin typeface="Montserrat SemiBold" panose="00000700000000000000" pitchFamily="2" charset="-93"/>
              </a:endParaRPr>
            </a:p>
          </p:txBody>
        </p:sp>
      </p:grpSp>
      <p:pic>
        <p:nvPicPr>
          <p:cNvPr id="11" name="Picture 10">
            <a:extLst>
              <a:ext uri="{FF2B5EF4-FFF2-40B4-BE49-F238E27FC236}">
                <a16:creationId xmlns:a16="http://schemas.microsoft.com/office/drawing/2014/main" id="{230C9B99-15CF-48D0-E61D-F0D67E1E6886}"/>
              </a:ext>
            </a:extLst>
          </p:cNvPr>
          <p:cNvPicPr>
            <a:picLocks noChangeAspect="1"/>
          </p:cNvPicPr>
          <p:nvPr/>
        </p:nvPicPr>
        <p:blipFill>
          <a:blip r:embed="rId5"/>
          <a:stretch>
            <a:fillRect/>
          </a:stretch>
        </p:blipFill>
        <p:spPr>
          <a:xfrm>
            <a:off x="2301225" y="228600"/>
            <a:ext cx="441034" cy="467131"/>
          </a:xfrm>
          <a:prstGeom prst="rect">
            <a:avLst/>
          </a:prstGeom>
        </p:spPr>
      </p:pic>
      <p:pic>
        <p:nvPicPr>
          <p:cNvPr id="13" name="Picture 12" descr="A screenshot of a computer&#10;&#10;Description automatically generated">
            <a:extLst>
              <a:ext uri="{FF2B5EF4-FFF2-40B4-BE49-F238E27FC236}">
                <a16:creationId xmlns:a16="http://schemas.microsoft.com/office/drawing/2014/main" id="{0EE7D852-E6C7-8692-4D94-59E3218824FB}"/>
              </a:ext>
            </a:extLst>
          </p:cNvPr>
          <p:cNvPicPr>
            <a:picLocks noChangeAspect="1"/>
          </p:cNvPicPr>
          <p:nvPr/>
        </p:nvPicPr>
        <p:blipFill>
          <a:blip r:embed="rId6">
            <a:extLst>
              <a:ext uri="{28A0092B-C50C-407E-A947-70E740481C1C}">
                <a14:useLocalDpi xmlns:a14="http://schemas.microsoft.com/office/drawing/2010/main" val="0"/>
              </a:ext>
            </a:extLst>
          </a:blip>
          <a:srcRect l="22710" t="10145" r="39467" b="61185"/>
          <a:stretch/>
        </p:blipFill>
        <p:spPr>
          <a:xfrm>
            <a:off x="325120" y="2122572"/>
            <a:ext cx="3525520" cy="43181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13" descr="A screenshot of a computer&#10;&#10;Description automatically generated">
            <a:extLst>
              <a:ext uri="{FF2B5EF4-FFF2-40B4-BE49-F238E27FC236}">
                <a16:creationId xmlns:a16="http://schemas.microsoft.com/office/drawing/2014/main" id="{0FD2DE84-A156-DF36-1486-ED179DCF3F9C}"/>
              </a:ext>
            </a:extLst>
          </p:cNvPr>
          <p:cNvPicPr>
            <a:picLocks noChangeAspect="1"/>
          </p:cNvPicPr>
          <p:nvPr/>
        </p:nvPicPr>
        <p:blipFill>
          <a:blip r:embed="rId7">
            <a:extLst>
              <a:ext uri="{28A0092B-C50C-407E-A947-70E740481C1C}">
                <a14:useLocalDpi xmlns:a14="http://schemas.microsoft.com/office/drawing/2010/main" val="0"/>
              </a:ext>
            </a:extLst>
          </a:blip>
          <a:srcRect l="15619" t="39193" r="46558" b="40186"/>
          <a:stretch/>
        </p:blipFill>
        <p:spPr>
          <a:xfrm>
            <a:off x="4047489" y="2028685"/>
            <a:ext cx="4023362" cy="354450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14" descr="A screenshot of a computer&#10;&#10;Description automatically generated">
            <a:extLst>
              <a:ext uri="{FF2B5EF4-FFF2-40B4-BE49-F238E27FC236}">
                <a16:creationId xmlns:a16="http://schemas.microsoft.com/office/drawing/2014/main" id="{8A8DE00E-8673-BCBF-BBC3-70A7007043D3}"/>
              </a:ext>
            </a:extLst>
          </p:cNvPr>
          <p:cNvPicPr>
            <a:picLocks noChangeAspect="1"/>
          </p:cNvPicPr>
          <p:nvPr/>
        </p:nvPicPr>
        <p:blipFill>
          <a:blip r:embed="rId7">
            <a:extLst>
              <a:ext uri="{28A0092B-C50C-407E-A947-70E740481C1C}">
                <a14:useLocalDpi xmlns:a14="http://schemas.microsoft.com/office/drawing/2010/main" val="0"/>
              </a:ext>
            </a:extLst>
          </a:blip>
          <a:srcRect l="52049" t="39985" r="11370" b="35962"/>
          <a:stretch/>
        </p:blipFill>
        <p:spPr>
          <a:xfrm>
            <a:off x="8203438" y="2262424"/>
            <a:ext cx="3891280" cy="41345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12725474"/>
      </p:ext>
    </p:extLst>
  </p:cSld>
  <p:clrMapOvr>
    <a:masterClrMapping/>
  </p:clrMapOvr>
  <mc:AlternateContent xmlns:mc="http://schemas.openxmlformats.org/markup-compatibility/2006">
    <mc:Choice xmlns:p14="http://schemas.microsoft.com/office/powerpoint/2010/main" Requires="p14">
      <p:transition spd="slow" p14:dur="3900">
        <p14:glitter pattern="hexago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par>
                                <p:cTn id="18" presetID="10" presetClass="entr" presetSubtype="0"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green grass field with a white sun&#10;&#10;Description automatically generated">
            <a:extLst>
              <a:ext uri="{FF2B5EF4-FFF2-40B4-BE49-F238E27FC236}">
                <a16:creationId xmlns:a16="http://schemas.microsoft.com/office/drawing/2014/main" id="{3811A219-BBB9-E668-B324-1C258286EE31}"/>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grpSp>
        <p:nvGrpSpPr>
          <p:cNvPr id="9" name="Group 8">
            <a:extLst>
              <a:ext uri="{FF2B5EF4-FFF2-40B4-BE49-F238E27FC236}">
                <a16:creationId xmlns:a16="http://schemas.microsoft.com/office/drawing/2014/main" id="{F00B0625-C13D-671D-1AD6-E1177E7E9238}"/>
              </a:ext>
            </a:extLst>
          </p:cNvPr>
          <p:cNvGrpSpPr/>
          <p:nvPr/>
        </p:nvGrpSpPr>
        <p:grpSpPr>
          <a:xfrm>
            <a:off x="2522494" y="228600"/>
            <a:ext cx="6374618" cy="1572768"/>
            <a:chOff x="2522494" y="228600"/>
            <a:chExt cx="6374618" cy="1572768"/>
          </a:xfrm>
        </p:grpSpPr>
        <p:sp>
          <p:nvSpPr>
            <p:cNvPr id="6" name="Freeform 9">
              <a:extLst>
                <a:ext uri="{FF2B5EF4-FFF2-40B4-BE49-F238E27FC236}">
                  <a16:creationId xmlns:a16="http://schemas.microsoft.com/office/drawing/2014/main" id="{0A5F7570-FE13-993C-0989-FB6199936E77}"/>
                </a:ext>
              </a:extLst>
            </p:cNvPr>
            <p:cNvSpPr/>
            <p:nvPr/>
          </p:nvSpPr>
          <p:spPr>
            <a:xfrm>
              <a:off x="2522494" y="228600"/>
              <a:ext cx="6264890" cy="1572768"/>
            </a:xfrm>
            <a:custGeom>
              <a:avLst/>
              <a:gdLst/>
              <a:ahLst/>
              <a:cxnLst/>
              <a:rect l="l" t="t" r="r" b="b"/>
              <a:pathLst>
                <a:path w="3318480" h="846212">
                  <a:moveTo>
                    <a:pt x="0" y="0"/>
                  </a:moveTo>
                  <a:lnTo>
                    <a:pt x="3318480" y="0"/>
                  </a:lnTo>
                  <a:lnTo>
                    <a:pt x="3318480" y="846212"/>
                  </a:lnTo>
                  <a:lnTo>
                    <a:pt x="0" y="84621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BC3B35AC-7B08-4F75-CD72-6C502255715C}"/>
                </a:ext>
              </a:extLst>
            </p:cNvPr>
            <p:cNvSpPr txBox="1"/>
            <p:nvPr/>
          </p:nvSpPr>
          <p:spPr>
            <a:xfrm>
              <a:off x="2802636" y="322486"/>
              <a:ext cx="6094476" cy="1384995"/>
            </a:xfrm>
            <a:prstGeom prst="rect">
              <a:avLst/>
            </a:prstGeom>
            <a:noFill/>
          </p:spPr>
          <p:txBody>
            <a:bodyPr wrap="square">
              <a:spAutoFit/>
            </a:bodyPr>
            <a:lstStyle/>
            <a:p>
              <a:r>
                <a:rPr lang="vi-VN" sz="2800" b="0" i="0" dirty="0">
                  <a:solidFill>
                    <a:schemeClr val="bg1"/>
                  </a:solidFill>
                  <a:effectLst/>
                  <a:latin typeface="Montserrat SemiBold" panose="00000700000000000000" pitchFamily="2" charset="-93"/>
                </a:rPr>
                <a:t>Thảo luận về nguy cơ mất an toàn khi sử dụng mạng trong các tỉnh huống sau:</a:t>
              </a:r>
              <a:endParaRPr lang="vi-VN" sz="2800" dirty="0">
                <a:solidFill>
                  <a:schemeClr val="bg1"/>
                </a:solidFill>
                <a:latin typeface="Montserrat SemiBold" panose="00000700000000000000" pitchFamily="2" charset="-93"/>
              </a:endParaRPr>
            </a:p>
          </p:txBody>
        </p:sp>
      </p:grpSp>
      <p:pic>
        <p:nvPicPr>
          <p:cNvPr id="11" name="Picture 10">
            <a:extLst>
              <a:ext uri="{FF2B5EF4-FFF2-40B4-BE49-F238E27FC236}">
                <a16:creationId xmlns:a16="http://schemas.microsoft.com/office/drawing/2014/main" id="{230C9B99-15CF-48D0-E61D-F0D67E1E6886}"/>
              </a:ext>
            </a:extLst>
          </p:cNvPr>
          <p:cNvPicPr>
            <a:picLocks noChangeAspect="1"/>
          </p:cNvPicPr>
          <p:nvPr/>
        </p:nvPicPr>
        <p:blipFill>
          <a:blip r:embed="rId5"/>
          <a:stretch>
            <a:fillRect/>
          </a:stretch>
        </p:blipFill>
        <p:spPr>
          <a:xfrm>
            <a:off x="2301225" y="228600"/>
            <a:ext cx="441034" cy="467131"/>
          </a:xfrm>
          <a:prstGeom prst="rect">
            <a:avLst/>
          </a:prstGeom>
        </p:spPr>
      </p:pic>
      <p:pic>
        <p:nvPicPr>
          <p:cNvPr id="2" name="Picture 1">
            <a:extLst>
              <a:ext uri="{FF2B5EF4-FFF2-40B4-BE49-F238E27FC236}">
                <a16:creationId xmlns:a16="http://schemas.microsoft.com/office/drawing/2014/main" id="{A464FC95-925A-39F3-034B-C273C72F9FAA}"/>
              </a:ext>
            </a:extLst>
          </p:cNvPr>
          <p:cNvPicPr>
            <a:picLocks noChangeAspect="1"/>
          </p:cNvPicPr>
          <p:nvPr/>
        </p:nvPicPr>
        <p:blipFill rotWithShape="1">
          <a:blip r:embed="rId6"/>
          <a:srcRect l="9773" b="26815"/>
          <a:stretch/>
        </p:blipFill>
        <p:spPr>
          <a:xfrm>
            <a:off x="3288058" y="2898000"/>
            <a:ext cx="3870960" cy="3960000"/>
          </a:xfrm>
          <a:prstGeom prst="rect">
            <a:avLst/>
          </a:prstGeom>
        </p:spPr>
      </p:pic>
      <p:pic>
        <p:nvPicPr>
          <p:cNvPr id="3" name="Picture 2">
            <a:extLst>
              <a:ext uri="{FF2B5EF4-FFF2-40B4-BE49-F238E27FC236}">
                <a16:creationId xmlns:a16="http://schemas.microsoft.com/office/drawing/2014/main" id="{6ABA68CE-ACDC-C5C3-3805-992995314EC0}"/>
              </a:ext>
            </a:extLst>
          </p:cNvPr>
          <p:cNvPicPr>
            <a:picLocks noChangeAspect="1"/>
          </p:cNvPicPr>
          <p:nvPr/>
        </p:nvPicPr>
        <p:blipFill rotWithShape="1">
          <a:blip r:embed="rId7"/>
          <a:srcRect r="9773" b="26815"/>
          <a:stretch/>
        </p:blipFill>
        <p:spPr>
          <a:xfrm>
            <a:off x="-175665" y="2898000"/>
            <a:ext cx="3870960" cy="3960000"/>
          </a:xfrm>
          <a:prstGeom prst="rect">
            <a:avLst/>
          </a:prstGeom>
        </p:spPr>
      </p:pic>
      <p:sp>
        <p:nvSpPr>
          <p:cNvPr id="4" name="TextBox 3">
            <a:extLst>
              <a:ext uri="{FF2B5EF4-FFF2-40B4-BE49-F238E27FC236}">
                <a16:creationId xmlns:a16="http://schemas.microsoft.com/office/drawing/2014/main" id="{24CBDC72-4793-E197-D43D-6DFD15348CA1}"/>
              </a:ext>
            </a:extLst>
          </p:cNvPr>
          <p:cNvSpPr txBox="1"/>
          <p:nvPr/>
        </p:nvSpPr>
        <p:spPr>
          <a:xfrm>
            <a:off x="2742259" y="2028685"/>
            <a:ext cx="8172658" cy="1101923"/>
          </a:xfrm>
          <a:prstGeom prst="ribbon2">
            <a:avLst>
              <a:gd name="adj1" fmla="val 16667"/>
              <a:gd name="adj2" fmla="val 72549"/>
            </a:avLst>
          </a:prstGeom>
          <a:solidFill>
            <a:sysClr val="window" lastClr="FFFFFF"/>
          </a:solidFill>
          <a:ln w="12700" cap="flat" cmpd="sng" algn="ctr">
            <a:solidFill>
              <a:srgbClr val="FFC000"/>
            </a:solidFill>
            <a:prstDash val="solid"/>
            <a:miter lim="800000"/>
          </a:ln>
          <a:effectLst/>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a:noFill/>
                </a:ln>
                <a:solidFill>
                  <a:srgbClr val="F23115"/>
                </a:solidFill>
                <a:effectLst>
                  <a:outerShdw blurRad="50800" dist="38100" algn="l" rotWithShape="0">
                    <a:prstClr val="white"/>
                  </a:outerShdw>
                </a:effectLst>
                <a:uLnTx/>
                <a:uFillTx/>
                <a:latin typeface="UVN Banh Mi" pitchFamily="2" charset="0"/>
                <a:ea typeface="+mn-ea"/>
                <a:cs typeface="+mn-cs"/>
              </a:rPr>
              <a:t>CHIA SẺ TRƯỚC LỚP</a:t>
            </a:r>
          </a:p>
        </p:txBody>
      </p:sp>
    </p:spTree>
    <p:extLst>
      <p:ext uri="{BB962C8B-B14F-4D97-AF65-F5344CB8AC3E}">
        <p14:creationId xmlns:p14="http://schemas.microsoft.com/office/powerpoint/2010/main" val="363589342"/>
      </p:ext>
    </p:extLst>
  </p:cSld>
  <p:clrMapOvr>
    <a:masterClrMapping/>
  </p:clrMapOvr>
  <mc:AlternateContent xmlns:mc="http://schemas.openxmlformats.org/markup-compatibility/2006">
    <mc:Choice xmlns:p14="http://schemas.microsoft.com/office/powerpoint/2010/main" Requires="p14">
      <p:transition spd="slow" p14:dur="3900">
        <p14:glitter pattern="hexago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green grass field with a white sun&#10;&#10;Description automatically generated">
            <a:extLst>
              <a:ext uri="{FF2B5EF4-FFF2-40B4-BE49-F238E27FC236}">
                <a16:creationId xmlns:a16="http://schemas.microsoft.com/office/drawing/2014/main" id="{3811A219-BBB9-E668-B324-1C258286EE31}"/>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pic>
        <p:nvPicPr>
          <p:cNvPr id="3" name="Picture 2">
            <a:extLst>
              <a:ext uri="{FF2B5EF4-FFF2-40B4-BE49-F238E27FC236}">
                <a16:creationId xmlns:a16="http://schemas.microsoft.com/office/drawing/2014/main" id="{6ABA68CE-ACDC-C5C3-3805-992995314EC0}"/>
              </a:ext>
            </a:extLst>
          </p:cNvPr>
          <p:cNvPicPr>
            <a:picLocks noChangeAspect="1"/>
          </p:cNvPicPr>
          <p:nvPr/>
        </p:nvPicPr>
        <p:blipFill rotWithShape="1">
          <a:blip r:embed="rId3"/>
          <a:srcRect r="9773" b="26815"/>
          <a:stretch/>
        </p:blipFill>
        <p:spPr>
          <a:xfrm>
            <a:off x="-795020" y="2898000"/>
            <a:ext cx="3870960" cy="3960000"/>
          </a:xfrm>
          <a:prstGeom prst="rect">
            <a:avLst/>
          </a:prstGeom>
        </p:spPr>
      </p:pic>
      <p:pic>
        <p:nvPicPr>
          <p:cNvPr id="7" name="Picture 6" descr="A screenshot of a computer&#10;&#10;Description automatically generated">
            <a:extLst>
              <a:ext uri="{FF2B5EF4-FFF2-40B4-BE49-F238E27FC236}">
                <a16:creationId xmlns:a16="http://schemas.microsoft.com/office/drawing/2014/main" id="{1C9D1646-000F-7C32-090E-8610E2A50FFC}"/>
              </a:ext>
            </a:extLst>
          </p:cNvPr>
          <p:cNvPicPr>
            <a:picLocks noChangeAspect="1"/>
          </p:cNvPicPr>
          <p:nvPr/>
        </p:nvPicPr>
        <p:blipFill>
          <a:blip r:embed="rId4">
            <a:extLst>
              <a:ext uri="{28A0092B-C50C-407E-A947-70E740481C1C}">
                <a14:useLocalDpi xmlns:a14="http://schemas.microsoft.com/office/drawing/2010/main" val="0"/>
              </a:ext>
            </a:extLst>
          </a:blip>
          <a:srcRect l="22710" t="10145" r="39467" b="61185"/>
          <a:stretch/>
        </p:blipFill>
        <p:spPr>
          <a:xfrm>
            <a:off x="2701544" y="738924"/>
            <a:ext cx="3525520" cy="43181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Arrow: Right 11">
            <a:extLst>
              <a:ext uri="{FF2B5EF4-FFF2-40B4-BE49-F238E27FC236}">
                <a16:creationId xmlns:a16="http://schemas.microsoft.com/office/drawing/2014/main" id="{239A9559-D266-AAC7-C976-72521855FA7A}"/>
              </a:ext>
            </a:extLst>
          </p:cNvPr>
          <p:cNvSpPr/>
          <p:nvPr/>
        </p:nvSpPr>
        <p:spPr>
          <a:xfrm>
            <a:off x="6519673" y="2678544"/>
            <a:ext cx="685799" cy="438912"/>
          </a:xfrm>
          <a:prstGeom prst="rightArrow">
            <a:avLst/>
          </a:prstGeom>
          <a:solidFill>
            <a:schemeClr val="bg1"/>
          </a:solidFill>
          <a:ln w="57150">
            <a:solidFill>
              <a:srgbClr val="127C8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3" name="Rectangle: Rounded Corners 12">
            <a:extLst>
              <a:ext uri="{FF2B5EF4-FFF2-40B4-BE49-F238E27FC236}">
                <a16:creationId xmlns:a16="http://schemas.microsoft.com/office/drawing/2014/main" id="{8173C4AC-DB9D-576F-C4C6-4A08864FEF3A}"/>
              </a:ext>
            </a:extLst>
          </p:cNvPr>
          <p:cNvSpPr/>
          <p:nvPr/>
        </p:nvSpPr>
        <p:spPr>
          <a:xfrm>
            <a:off x="7571232" y="744588"/>
            <a:ext cx="4398264" cy="4745736"/>
          </a:xfrm>
          <a:custGeom>
            <a:avLst/>
            <a:gdLst>
              <a:gd name="connsiteX0" fmla="*/ 0 w 4398264"/>
              <a:gd name="connsiteY0" fmla="*/ 733059 h 4745736"/>
              <a:gd name="connsiteX1" fmla="*/ 733059 w 4398264"/>
              <a:gd name="connsiteY1" fmla="*/ 0 h 4745736"/>
              <a:gd name="connsiteX2" fmla="*/ 1260845 w 4398264"/>
              <a:gd name="connsiteY2" fmla="*/ 0 h 4745736"/>
              <a:gd name="connsiteX3" fmla="*/ 1847274 w 4398264"/>
              <a:gd name="connsiteY3" fmla="*/ 0 h 4745736"/>
              <a:gd name="connsiteX4" fmla="*/ 2433704 w 4398264"/>
              <a:gd name="connsiteY4" fmla="*/ 0 h 4745736"/>
              <a:gd name="connsiteX5" fmla="*/ 3049454 w 4398264"/>
              <a:gd name="connsiteY5" fmla="*/ 0 h 4745736"/>
              <a:gd name="connsiteX6" fmla="*/ 3665205 w 4398264"/>
              <a:gd name="connsiteY6" fmla="*/ 0 h 4745736"/>
              <a:gd name="connsiteX7" fmla="*/ 4398264 w 4398264"/>
              <a:gd name="connsiteY7" fmla="*/ 733059 h 4745736"/>
              <a:gd name="connsiteX8" fmla="*/ 4398264 w 4398264"/>
              <a:gd name="connsiteY8" fmla="*/ 1421779 h 4745736"/>
              <a:gd name="connsiteX9" fmla="*/ 4398264 w 4398264"/>
              <a:gd name="connsiteY9" fmla="*/ 1979314 h 4745736"/>
              <a:gd name="connsiteX10" fmla="*/ 4398264 w 4398264"/>
              <a:gd name="connsiteY10" fmla="*/ 2635237 h 4745736"/>
              <a:gd name="connsiteX11" fmla="*/ 4398264 w 4398264"/>
              <a:gd name="connsiteY11" fmla="*/ 3356753 h 4745736"/>
              <a:gd name="connsiteX12" fmla="*/ 4398264 w 4398264"/>
              <a:gd name="connsiteY12" fmla="*/ 4012677 h 4745736"/>
              <a:gd name="connsiteX13" fmla="*/ 3665205 w 4398264"/>
              <a:gd name="connsiteY13" fmla="*/ 4745736 h 4745736"/>
              <a:gd name="connsiteX14" fmla="*/ 3078776 w 4398264"/>
              <a:gd name="connsiteY14" fmla="*/ 4745736 h 4745736"/>
              <a:gd name="connsiteX15" fmla="*/ 2521668 w 4398264"/>
              <a:gd name="connsiteY15" fmla="*/ 4745736 h 4745736"/>
              <a:gd name="connsiteX16" fmla="*/ 2023203 w 4398264"/>
              <a:gd name="connsiteY16" fmla="*/ 4745736 h 4745736"/>
              <a:gd name="connsiteX17" fmla="*/ 1407453 w 4398264"/>
              <a:gd name="connsiteY17" fmla="*/ 4745736 h 4745736"/>
              <a:gd name="connsiteX18" fmla="*/ 733059 w 4398264"/>
              <a:gd name="connsiteY18" fmla="*/ 4745736 h 4745736"/>
              <a:gd name="connsiteX19" fmla="*/ 0 w 4398264"/>
              <a:gd name="connsiteY19" fmla="*/ 4012677 h 4745736"/>
              <a:gd name="connsiteX20" fmla="*/ 0 w 4398264"/>
              <a:gd name="connsiteY20" fmla="*/ 3455142 h 4745736"/>
              <a:gd name="connsiteX21" fmla="*/ 0 w 4398264"/>
              <a:gd name="connsiteY21" fmla="*/ 2799218 h 4745736"/>
              <a:gd name="connsiteX22" fmla="*/ 0 w 4398264"/>
              <a:gd name="connsiteY22" fmla="*/ 2176091 h 4745736"/>
              <a:gd name="connsiteX23" fmla="*/ 0 w 4398264"/>
              <a:gd name="connsiteY23" fmla="*/ 1487371 h 4745736"/>
              <a:gd name="connsiteX24" fmla="*/ 0 w 4398264"/>
              <a:gd name="connsiteY24" fmla="*/ 733059 h 4745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398264" h="4745736" fill="none" extrusionOk="0">
                <a:moveTo>
                  <a:pt x="0" y="733059"/>
                </a:moveTo>
                <a:cubicBezTo>
                  <a:pt x="-940" y="424329"/>
                  <a:pt x="322608" y="-99696"/>
                  <a:pt x="733059" y="0"/>
                </a:cubicBezTo>
                <a:cubicBezTo>
                  <a:pt x="900319" y="-13756"/>
                  <a:pt x="1133061" y="15955"/>
                  <a:pt x="1260845" y="0"/>
                </a:cubicBezTo>
                <a:cubicBezTo>
                  <a:pt x="1388629" y="-15955"/>
                  <a:pt x="1631556" y="-1140"/>
                  <a:pt x="1847274" y="0"/>
                </a:cubicBezTo>
                <a:cubicBezTo>
                  <a:pt x="2062992" y="1140"/>
                  <a:pt x="2191753" y="11428"/>
                  <a:pt x="2433704" y="0"/>
                </a:cubicBezTo>
                <a:cubicBezTo>
                  <a:pt x="2675655" y="-11428"/>
                  <a:pt x="2910482" y="-7370"/>
                  <a:pt x="3049454" y="0"/>
                </a:cubicBezTo>
                <a:cubicBezTo>
                  <a:pt x="3188426" y="7370"/>
                  <a:pt x="3514930" y="4544"/>
                  <a:pt x="3665205" y="0"/>
                </a:cubicBezTo>
                <a:cubicBezTo>
                  <a:pt x="4100279" y="11446"/>
                  <a:pt x="4418661" y="363498"/>
                  <a:pt x="4398264" y="733059"/>
                </a:cubicBezTo>
                <a:cubicBezTo>
                  <a:pt x="4385272" y="914442"/>
                  <a:pt x="4423934" y="1210865"/>
                  <a:pt x="4398264" y="1421779"/>
                </a:cubicBezTo>
                <a:cubicBezTo>
                  <a:pt x="4372594" y="1632693"/>
                  <a:pt x="4386082" y="1752810"/>
                  <a:pt x="4398264" y="1979314"/>
                </a:cubicBezTo>
                <a:cubicBezTo>
                  <a:pt x="4410446" y="2205818"/>
                  <a:pt x="4381579" y="2350839"/>
                  <a:pt x="4398264" y="2635237"/>
                </a:cubicBezTo>
                <a:cubicBezTo>
                  <a:pt x="4414949" y="2919635"/>
                  <a:pt x="4416546" y="3103064"/>
                  <a:pt x="4398264" y="3356753"/>
                </a:cubicBezTo>
                <a:cubicBezTo>
                  <a:pt x="4379982" y="3610442"/>
                  <a:pt x="4418621" y="3686159"/>
                  <a:pt x="4398264" y="4012677"/>
                </a:cubicBezTo>
                <a:cubicBezTo>
                  <a:pt x="4323569" y="4478409"/>
                  <a:pt x="4086889" y="4812667"/>
                  <a:pt x="3665205" y="4745736"/>
                </a:cubicBezTo>
                <a:cubicBezTo>
                  <a:pt x="3412799" y="4744888"/>
                  <a:pt x="3215376" y="4726284"/>
                  <a:pt x="3078776" y="4745736"/>
                </a:cubicBezTo>
                <a:cubicBezTo>
                  <a:pt x="2942176" y="4765188"/>
                  <a:pt x="2771108" y="4735366"/>
                  <a:pt x="2521668" y="4745736"/>
                </a:cubicBezTo>
                <a:cubicBezTo>
                  <a:pt x="2272228" y="4756106"/>
                  <a:pt x="2129007" y="4766965"/>
                  <a:pt x="2023203" y="4745736"/>
                </a:cubicBezTo>
                <a:cubicBezTo>
                  <a:pt x="1917400" y="4724507"/>
                  <a:pt x="1704110" y="4766632"/>
                  <a:pt x="1407453" y="4745736"/>
                </a:cubicBezTo>
                <a:cubicBezTo>
                  <a:pt x="1110796" y="4724841"/>
                  <a:pt x="984190" y="4735361"/>
                  <a:pt x="733059" y="4745736"/>
                </a:cubicBezTo>
                <a:cubicBezTo>
                  <a:pt x="297740" y="4700067"/>
                  <a:pt x="214" y="4502327"/>
                  <a:pt x="0" y="4012677"/>
                </a:cubicBezTo>
                <a:cubicBezTo>
                  <a:pt x="-18959" y="3799859"/>
                  <a:pt x="-4615" y="3568256"/>
                  <a:pt x="0" y="3455142"/>
                </a:cubicBezTo>
                <a:cubicBezTo>
                  <a:pt x="4615" y="3342028"/>
                  <a:pt x="28473" y="3118133"/>
                  <a:pt x="0" y="2799218"/>
                </a:cubicBezTo>
                <a:cubicBezTo>
                  <a:pt x="-28473" y="2480303"/>
                  <a:pt x="8745" y="2420951"/>
                  <a:pt x="0" y="2176091"/>
                </a:cubicBezTo>
                <a:cubicBezTo>
                  <a:pt x="-8745" y="1931231"/>
                  <a:pt x="-25552" y="1654386"/>
                  <a:pt x="0" y="1487371"/>
                </a:cubicBezTo>
                <a:cubicBezTo>
                  <a:pt x="25552" y="1320356"/>
                  <a:pt x="-22413" y="965451"/>
                  <a:pt x="0" y="733059"/>
                </a:cubicBezTo>
                <a:close/>
              </a:path>
              <a:path w="4398264" h="4745736" stroke="0" extrusionOk="0">
                <a:moveTo>
                  <a:pt x="0" y="733059"/>
                </a:moveTo>
                <a:cubicBezTo>
                  <a:pt x="40880" y="333153"/>
                  <a:pt x="306197" y="-25731"/>
                  <a:pt x="733059" y="0"/>
                </a:cubicBezTo>
                <a:cubicBezTo>
                  <a:pt x="999806" y="18275"/>
                  <a:pt x="1211904" y="-12348"/>
                  <a:pt x="1348810" y="0"/>
                </a:cubicBezTo>
                <a:cubicBezTo>
                  <a:pt x="1485716" y="12348"/>
                  <a:pt x="1662289" y="3476"/>
                  <a:pt x="1905917" y="0"/>
                </a:cubicBezTo>
                <a:cubicBezTo>
                  <a:pt x="2149545" y="-3476"/>
                  <a:pt x="2251062" y="21170"/>
                  <a:pt x="2521668" y="0"/>
                </a:cubicBezTo>
                <a:cubicBezTo>
                  <a:pt x="2792274" y="-21170"/>
                  <a:pt x="3350781" y="-39839"/>
                  <a:pt x="3665205" y="0"/>
                </a:cubicBezTo>
                <a:cubicBezTo>
                  <a:pt x="4014959" y="29644"/>
                  <a:pt x="4370876" y="409169"/>
                  <a:pt x="4398264" y="733059"/>
                </a:cubicBezTo>
                <a:cubicBezTo>
                  <a:pt x="4415213" y="1036783"/>
                  <a:pt x="4402870" y="1139178"/>
                  <a:pt x="4398264" y="1421779"/>
                </a:cubicBezTo>
                <a:cubicBezTo>
                  <a:pt x="4393658" y="1704380"/>
                  <a:pt x="4366748" y="1787846"/>
                  <a:pt x="4398264" y="2110499"/>
                </a:cubicBezTo>
                <a:cubicBezTo>
                  <a:pt x="4429780" y="2433152"/>
                  <a:pt x="4398160" y="2595531"/>
                  <a:pt x="4398264" y="2733626"/>
                </a:cubicBezTo>
                <a:cubicBezTo>
                  <a:pt x="4398368" y="2871721"/>
                  <a:pt x="4391008" y="3181396"/>
                  <a:pt x="4398264" y="3389550"/>
                </a:cubicBezTo>
                <a:cubicBezTo>
                  <a:pt x="4405520" y="3597704"/>
                  <a:pt x="4416300" y="3776251"/>
                  <a:pt x="4398264" y="4012677"/>
                </a:cubicBezTo>
                <a:cubicBezTo>
                  <a:pt x="4379803" y="4373048"/>
                  <a:pt x="4081540" y="4732449"/>
                  <a:pt x="3665205" y="4745736"/>
                </a:cubicBezTo>
                <a:cubicBezTo>
                  <a:pt x="3500562" y="4738257"/>
                  <a:pt x="3256658" y="4777565"/>
                  <a:pt x="3020133" y="4745736"/>
                </a:cubicBezTo>
                <a:cubicBezTo>
                  <a:pt x="2783608" y="4713907"/>
                  <a:pt x="2717343" y="4740568"/>
                  <a:pt x="2433704" y="4745736"/>
                </a:cubicBezTo>
                <a:cubicBezTo>
                  <a:pt x="2150065" y="4750904"/>
                  <a:pt x="2065013" y="4766438"/>
                  <a:pt x="1905917" y="4745736"/>
                </a:cubicBezTo>
                <a:cubicBezTo>
                  <a:pt x="1746821" y="4725034"/>
                  <a:pt x="1487744" y="4725562"/>
                  <a:pt x="1378131" y="4745736"/>
                </a:cubicBezTo>
                <a:cubicBezTo>
                  <a:pt x="1268518" y="4765910"/>
                  <a:pt x="947424" y="4762533"/>
                  <a:pt x="733059" y="4745736"/>
                </a:cubicBezTo>
                <a:cubicBezTo>
                  <a:pt x="380602" y="4806225"/>
                  <a:pt x="-526" y="4450675"/>
                  <a:pt x="0" y="4012677"/>
                </a:cubicBezTo>
                <a:cubicBezTo>
                  <a:pt x="11405" y="3818300"/>
                  <a:pt x="19715" y="3700144"/>
                  <a:pt x="0" y="3455142"/>
                </a:cubicBezTo>
                <a:cubicBezTo>
                  <a:pt x="-19715" y="3210140"/>
                  <a:pt x="-8438" y="2952043"/>
                  <a:pt x="0" y="2733626"/>
                </a:cubicBezTo>
                <a:cubicBezTo>
                  <a:pt x="8438" y="2515209"/>
                  <a:pt x="15381" y="2283938"/>
                  <a:pt x="0" y="2044906"/>
                </a:cubicBezTo>
                <a:cubicBezTo>
                  <a:pt x="-15381" y="1805874"/>
                  <a:pt x="7246" y="1600971"/>
                  <a:pt x="0" y="1323390"/>
                </a:cubicBezTo>
                <a:cubicBezTo>
                  <a:pt x="-7246" y="1045809"/>
                  <a:pt x="-18572" y="938791"/>
                  <a:pt x="0" y="733059"/>
                </a:cubicBezTo>
                <a:close/>
              </a:path>
            </a:pathLst>
          </a:custGeom>
          <a:solidFill>
            <a:schemeClr val="bg1"/>
          </a:solidFill>
          <a:ln>
            <a:solidFill>
              <a:srgbClr val="127C84"/>
            </a:solidFill>
            <a:extLst>
              <a:ext uri="{C807C97D-BFC1-408E-A445-0C87EB9F89A2}">
                <ask:lineSketchStyleProps xmlns:ask="http://schemas.microsoft.com/office/drawing/2018/sketchyshapes" sd="809125700">
                  <a:prstGeom prst="round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600">
                <a:solidFill>
                  <a:srgbClr val="127C84"/>
                </a:solidFill>
              </a:rPr>
              <a:t>Hai chị em có thể chơi phải game mang tính chất bạo lực. Hoặc một game phải trả phí mà hai chị em không biết</a:t>
            </a:r>
          </a:p>
        </p:txBody>
      </p:sp>
    </p:spTree>
    <p:extLst>
      <p:ext uri="{BB962C8B-B14F-4D97-AF65-F5344CB8AC3E}">
        <p14:creationId xmlns:p14="http://schemas.microsoft.com/office/powerpoint/2010/main" val="4179725749"/>
      </p:ext>
    </p:extLst>
  </p:cSld>
  <p:clrMapOvr>
    <a:masterClrMapping/>
  </p:clrMapOvr>
  <mc:AlternateContent xmlns:mc="http://schemas.openxmlformats.org/markup-compatibility/2006">
    <mc:Choice xmlns:p14="http://schemas.microsoft.com/office/powerpoint/2010/main" Requires="p14">
      <p:transition spd="slow" p14:dur="3900">
        <p14:glitter pattern="hexagon"/>
      </p:transition>
    </mc:Choice>
    <mc:Fallback>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667">
                                      <p:stCondLst>
                                        <p:cond delay="750"/>
                                      </p:stCondLst>
                                      <p:childTnLst>
                                        <p:set>
                                          <p:cBhvr>
                                            <p:cTn id="6" dur="1" fill="hold">
                                              <p:stCondLst>
                                                <p:cond delay="0"/>
                                              </p:stCondLst>
                                            </p:cTn>
                                            <p:tgtEl>
                                              <p:spTgt spid="3"/>
                                            </p:tgtEl>
                                            <p:attrNameLst>
                                              <p:attrName>style.visibility</p:attrName>
                                            </p:attrNameLst>
                                          </p:cBhvr>
                                          <p:to>
                                            <p:strVal val="visible"/>
                                          </p:to>
                                        </p:set>
                                        <p:anim calcmode="lin" valueType="num" p14:bounceEnd="66667">
                                          <p:cBhvr additive="base">
                                            <p:cTn id="7" dur="1000" fill="hold"/>
                                            <p:tgtEl>
                                              <p:spTgt spid="3"/>
                                            </p:tgtEl>
                                            <p:attrNameLst>
                                              <p:attrName>ppt_x</p:attrName>
                                            </p:attrNameLst>
                                          </p:cBhvr>
                                          <p:tavLst>
                                            <p:tav tm="0">
                                              <p:val>
                                                <p:strVal val="#ppt_x"/>
                                              </p:val>
                                            </p:tav>
                                            <p:tav tm="100000">
                                              <p:val>
                                                <p:strVal val="#ppt_x"/>
                                              </p:val>
                                            </p:tav>
                                          </p:tavLst>
                                        </p:anim>
                                        <p:anim calcmode="lin" valueType="num" p14:bounceEnd="66667">
                                          <p:cBhvr additive="base">
                                            <p:cTn id="8" dur="1000" fill="hold"/>
                                            <p:tgtEl>
                                              <p:spTgt spid="3"/>
                                            </p:tgtEl>
                                            <p:attrNameLst>
                                              <p:attrName>ppt_y</p:attrName>
                                            </p:attrNameLst>
                                          </p:cBhvr>
                                          <p:tavLst>
                                            <p:tav tm="0">
                                              <p:val>
                                                <p:strVal val="1+#ppt_h/2"/>
                                              </p:val>
                                            </p:tav>
                                            <p:tav tm="100000">
                                              <p:val>
                                                <p:strVal val="#ppt_y"/>
                                              </p:val>
                                            </p:tav>
                                          </p:tavLst>
                                        </p:anim>
                                      </p:childTnLst>
                                    </p:cTn>
                                  </p:par>
                                  <p:par>
                                    <p:cTn id="9" presetID="32" presetClass="emph" presetSubtype="0" repeatCount="3000" fill="hold" nodeType="withEffect">
                                      <p:stCondLst>
                                        <p:cond delay="750"/>
                                      </p:stCondLst>
                                      <p:childTnLst>
                                        <p:animRot by="120000">
                                          <p:cBhvr>
                                            <p:cTn id="10" dur="100" fill="hold">
                                              <p:stCondLst>
                                                <p:cond delay="0"/>
                                              </p:stCondLst>
                                            </p:cTn>
                                            <p:tgtEl>
                                              <p:spTgt spid="3"/>
                                            </p:tgtEl>
                                            <p:attrNameLst>
                                              <p:attrName>r</p:attrName>
                                            </p:attrNameLst>
                                          </p:cBhvr>
                                        </p:animRot>
                                        <p:animRot by="-240000">
                                          <p:cBhvr>
                                            <p:cTn id="11" dur="200" fill="hold">
                                              <p:stCondLst>
                                                <p:cond delay="200"/>
                                              </p:stCondLst>
                                            </p:cTn>
                                            <p:tgtEl>
                                              <p:spTgt spid="3"/>
                                            </p:tgtEl>
                                            <p:attrNameLst>
                                              <p:attrName>r</p:attrName>
                                            </p:attrNameLst>
                                          </p:cBhvr>
                                        </p:animRot>
                                        <p:animRot by="240000">
                                          <p:cBhvr>
                                            <p:cTn id="12" dur="200" fill="hold">
                                              <p:stCondLst>
                                                <p:cond delay="400"/>
                                              </p:stCondLst>
                                            </p:cTn>
                                            <p:tgtEl>
                                              <p:spTgt spid="3"/>
                                            </p:tgtEl>
                                            <p:attrNameLst>
                                              <p:attrName>r</p:attrName>
                                            </p:attrNameLst>
                                          </p:cBhvr>
                                        </p:animRot>
                                        <p:animRot by="-240000">
                                          <p:cBhvr>
                                            <p:cTn id="13" dur="200" fill="hold">
                                              <p:stCondLst>
                                                <p:cond delay="600"/>
                                              </p:stCondLst>
                                            </p:cTn>
                                            <p:tgtEl>
                                              <p:spTgt spid="3"/>
                                            </p:tgtEl>
                                            <p:attrNameLst>
                                              <p:attrName>r</p:attrName>
                                            </p:attrNameLst>
                                          </p:cBhvr>
                                        </p:animRot>
                                        <p:animRot by="120000">
                                          <p:cBhvr>
                                            <p:cTn id="14" dur="200" fill="hold">
                                              <p:stCondLst>
                                                <p:cond delay="800"/>
                                              </p:stCondLst>
                                            </p:cTn>
                                            <p:tgtEl>
                                              <p:spTgt spid="3"/>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75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par>
                                    <p:cTn id="9" presetID="32" presetClass="emph" presetSubtype="0" repeatCount="3000" fill="hold" nodeType="withEffect">
                                      <p:stCondLst>
                                        <p:cond delay="750"/>
                                      </p:stCondLst>
                                      <p:childTnLst>
                                        <p:animRot by="120000">
                                          <p:cBhvr>
                                            <p:cTn id="10" dur="100" fill="hold">
                                              <p:stCondLst>
                                                <p:cond delay="0"/>
                                              </p:stCondLst>
                                            </p:cTn>
                                            <p:tgtEl>
                                              <p:spTgt spid="3"/>
                                            </p:tgtEl>
                                            <p:attrNameLst>
                                              <p:attrName>r</p:attrName>
                                            </p:attrNameLst>
                                          </p:cBhvr>
                                        </p:animRot>
                                        <p:animRot by="-240000">
                                          <p:cBhvr>
                                            <p:cTn id="11" dur="200" fill="hold">
                                              <p:stCondLst>
                                                <p:cond delay="200"/>
                                              </p:stCondLst>
                                            </p:cTn>
                                            <p:tgtEl>
                                              <p:spTgt spid="3"/>
                                            </p:tgtEl>
                                            <p:attrNameLst>
                                              <p:attrName>r</p:attrName>
                                            </p:attrNameLst>
                                          </p:cBhvr>
                                        </p:animRot>
                                        <p:animRot by="240000">
                                          <p:cBhvr>
                                            <p:cTn id="12" dur="200" fill="hold">
                                              <p:stCondLst>
                                                <p:cond delay="400"/>
                                              </p:stCondLst>
                                            </p:cTn>
                                            <p:tgtEl>
                                              <p:spTgt spid="3"/>
                                            </p:tgtEl>
                                            <p:attrNameLst>
                                              <p:attrName>r</p:attrName>
                                            </p:attrNameLst>
                                          </p:cBhvr>
                                        </p:animRot>
                                        <p:animRot by="-240000">
                                          <p:cBhvr>
                                            <p:cTn id="13" dur="200" fill="hold">
                                              <p:stCondLst>
                                                <p:cond delay="600"/>
                                              </p:stCondLst>
                                            </p:cTn>
                                            <p:tgtEl>
                                              <p:spTgt spid="3"/>
                                            </p:tgtEl>
                                            <p:attrNameLst>
                                              <p:attrName>r</p:attrName>
                                            </p:attrNameLst>
                                          </p:cBhvr>
                                        </p:animRot>
                                        <p:animRot by="120000">
                                          <p:cBhvr>
                                            <p:cTn id="14" dur="200" fill="hold">
                                              <p:stCondLst>
                                                <p:cond delay="800"/>
                                              </p:stCondLst>
                                            </p:cTn>
                                            <p:tgtEl>
                                              <p:spTgt spid="3"/>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green grass field with a white sun&#10;&#10;Description automatically generated">
            <a:extLst>
              <a:ext uri="{FF2B5EF4-FFF2-40B4-BE49-F238E27FC236}">
                <a16:creationId xmlns:a16="http://schemas.microsoft.com/office/drawing/2014/main" id="{3811A219-BBB9-E668-B324-1C258286EE31}"/>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pic>
        <p:nvPicPr>
          <p:cNvPr id="3" name="Picture 2">
            <a:extLst>
              <a:ext uri="{FF2B5EF4-FFF2-40B4-BE49-F238E27FC236}">
                <a16:creationId xmlns:a16="http://schemas.microsoft.com/office/drawing/2014/main" id="{6ABA68CE-ACDC-C5C3-3805-992995314EC0}"/>
              </a:ext>
            </a:extLst>
          </p:cNvPr>
          <p:cNvPicPr>
            <a:picLocks noChangeAspect="1"/>
          </p:cNvPicPr>
          <p:nvPr/>
        </p:nvPicPr>
        <p:blipFill rotWithShape="1">
          <a:blip r:embed="rId3"/>
          <a:srcRect r="9773" b="26815"/>
          <a:stretch/>
        </p:blipFill>
        <p:spPr>
          <a:xfrm>
            <a:off x="-795020" y="2898000"/>
            <a:ext cx="3870960" cy="3960000"/>
          </a:xfrm>
          <a:prstGeom prst="rect">
            <a:avLst/>
          </a:prstGeom>
        </p:spPr>
      </p:pic>
      <p:sp>
        <p:nvSpPr>
          <p:cNvPr id="12" name="Arrow: Right 11">
            <a:extLst>
              <a:ext uri="{FF2B5EF4-FFF2-40B4-BE49-F238E27FC236}">
                <a16:creationId xmlns:a16="http://schemas.microsoft.com/office/drawing/2014/main" id="{239A9559-D266-AAC7-C976-72521855FA7A}"/>
              </a:ext>
            </a:extLst>
          </p:cNvPr>
          <p:cNvSpPr/>
          <p:nvPr/>
        </p:nvSpPr>
        <p:spPr>
          <a:xfrm>
            <a:off x="6519673" y="2678544"/>
            <a:ext cx="685799" cy="438912"/>
          </a:xfrm>
          <a:prstGeom prst="rightArrow">
            <a:avLst/>
          </a:prstGeom>
          <a:solidFill>
            <a:schemeClr val="bg1"/>
          </a:solidFill>
          <a:ln w="57150">
            <a:solidFill>
              <a:srgbClr val="127C8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3" name="Rectangle: Rounded Corners 12">
            <a:extLst>
              <a:ext uri="{FF2B5EF4-FFF2-40B4-BE49-F238E27FC236}">
                <a16:creationId xmlns:a16="http://schemas.microsoft.com/office/drawing/2014/main" id="{8173C4AC-DB9D-576F-C4C6-4A08864FEF3A}"/>
              </a:ext>
            </a:extLst>
          </p:cNvPr>
          <p:cNvSpPr/>
          <p:nvPr/>
        </p:nvSpPr>
        <p:spPr>
          <a:xfrm>
            <a:off x="7571232" y="744588"/>
            <a:ext cx="4398264" cy="4745736"/>
          </a:xfrm>
          <a:custGeom>
            <a:avLst/>
            <a:gdLst>
              <a:gd name="connsiteX0" fmla="*/ 0 w 4398264"/>
              <a:gd name="connsiteY0" fmla="*/ 733059 h 4745736"/>
              <a:gd name="connsiteX1" fmla="*/ 733059 w 4398264"/>
              <a:gd name="connsiteY1" fmla="*/ 0 h 4745736"/>
              <a:gd name="connsiteX2" fmla="*/ 1260845 w 4398264"/>
              <a:gd name="connsiteY2" fmla="*/ 0 h 4745736"/>
              <a:gd name="connsiteX3" fmla="*/ 1847274 w 4398264"/>
              <a:gd name="connsiteY3" fmla="*/ 0 h 4745736"/>
              <a:gd name="connsiteX4" fmla="*/ 2433704 w 4398264"/>
              <a:gd name="connsiteY4" fmla="*/ 0 h 4745736"/>
              <a:gd name="connsiteX5" fmla="*/ 3049454 w 4398264"/>
              <a:gd name="connsiteY5" fmla="*/ 0 h 4745736"/>
              <a:gd name="connsiteX6" fmla="*/ 3665205 w 4398264"/>
              <a:gd name="connsiteY6" fmla="*/ 0 h 4745736"/>
              <a:gd name="connsiteX7" fmla="*/ 4398264 w 4398264"/>
              <a:gd name="connsiteY7" fmla="*/ 733059 h 4745736"/>
              <a:gd name="connsiteX8" fmla="*/ 4398264 w 4398264"/>
              <a:gd name="connsiteY8" fmla="*/ 1421779 h 4745736"/>
              <a:gd name="connsiteX9" fmla="*/ 4398264 w 4398264"/>
              <a:gd name="connsiteY9" fmla="*/ 1979314 h 4745736"/>
              <a:gd name="connsiteX10" fmla="*/ 4398264 w 4398264"/>
              <a:gd name="connsiteY10" fmla="*/ 2635237 h 4745736"/>
              <a:gd name="connsiteX11" fmla="*/ 4398264 w 4398264"/>
              <a:gd name="connsiteY11" fmla="*/ 3356753 h 4745736"/>
              <a:gd name="connsiteX12" fmla="*/ 4398264 w 4398264"/>
              <a:gd name="connsiteY12" fmla="*/ 4012677 h 4745736"/>
              <a:gd name="connsiteX13" fmla="*/ 3665205 w 4398264"/>
              <a:gd name="connsiteY13" fmla="*/ 4745736 h 4745736"/>
              <a:gd name="connsiteX14" fmla="*/ 3078776 w 4398264"/>
              <a:gd name="connsiteY14" fmla="*/ 4745736 h 4745736"/>
              <a:gd name="connsiteX15" fmla="*/ 2521668 w 4398264"/>
              <a:gd name="connsiteY15" fmla="*/ 4745736 h 4745736"/>
              <a:gd name="connsiteX16" fmla="*/ 2023203 w 4398264"/>
              <a:gd name="connsiteY16" fmla="*/ 4745736 h 4745736"/>
              <a:gd name="connsiteX17" fmla="*/ 1407453 w 4398264"/>
              <a:gd name="connsiteY17" fmla="*/ 4745736 h 4745736"/>
              <a:gd name="connsiteX18" fmla="*/ 733059 w 4398264"/>
              <a:gd name="connsiteY18" fmla="*/ 4745736 h 4745736"/>
              <a:gd name="connsiteX19" fmla="*/ 0 w 4398264"/>
              <a:gd name="connsiteY19" fmla="*/ 4012677 h 4745736"/>
              <a:gd name="connsiteX20" fmla="*/ 0 w 4398264"/>
              <a:gd name="connsiteY20" fmla="*/ 3455142 h 4745736"/>
              <a:gd name="connsiteX21" fmla="*/ 0 w 4398264"/>
              <a:gd name="connsiteY21" fmla="*/ 2799218 h 4745736"/>
              <a:gd name="connsiteX22" fmla="*/ 0 w 4398264"/>
              <a:gd name="connsiteY22" fmla="*/ 2176091 h 4745736"/>
              <a:gd name="connsiteX23" fmla="*/ 0 w 4398264"/>
              <a:gd name="connsiteY23" fmla="*/ 1487371 h 4745736"/>
              <a:gd name="connsiteX24" fmla="*/ 0 w 4398264"/>
              <a:gd name="connsiteY24" fmla="*/ 733059 h 4745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398264" h="4745736" fill="none" extrusionOk="0">
                <a:moveTo>
                  <a:pt x="0" y="733059"/>
                </a:moveTo>
                <a:cubicBezTo>
                  <a:pt x="-940" y="424329"/>
                  <a:pt x="322608" y="-99696"/>
                  <a:pt x="733059" y="0"/>
                </a:cubicBezTo>
                <a:cubicBezTo>
                  <a:pt x="900319" y="-13756"/>
                  <a:pt x="1133061" y="15955"/>
                  <a:pt x="1260845" y="0"/>
                </a:cubicBezTo>
                <a:cubicBezTo>
                  <a:pt x="1388629" y="-15955"/>
                  <a:pt x="1631556" y="-1140"/>
                  <a:pt x="1847274" y="0"/>
                </a:cubicBezTo>
                <a:cubicBezTo>
                  <a:pt x="2062992" y="1140"/>
                  <a:pt x="2191753" y="11428"/>
                  <a:pt x="2433704" y="0"/>
                </a:cubicBezTo>
                <a:cubicBezTo>
                  <a:pt x="2675655" y="-11428"/>
                  <a:pt x="2910482" y="-7370"/>
                  <a:pt x="3049454" y="0"/>
                </a:cubicBezTo>
                <a:cubicBezTo>
                  <a:pt x="3188426" y="7370"/>
                  <a:pt x="3514930" y="4544"/>
                  <a:pt x="3665205" y="0"/>
                </a:cubicBezTo>
                <a:cubicBezTo>
                  <a:pt x="4100279" y="11446"/>
                  <a:pt x="4418661" y="363498"/>
                  <a:pt x="4398264" y="733059"/>
                </a:cubicBezTo>
                <a:cubicBezTo>
                  <a:pt x="4385272" y="914442"/>
                  <a:pt x="4423934" y="1210865"/>
                  <a:pt x="4398264" y="1421779"/>
                </a:cubicBezTo>
                <a:cubicBezTo>
                  <a:pt x="4372594" y="1632693"/>
                  <a:pt x="4386082" y="1752810"/>
                  <a:pt x="4398264" y="1979314"/>
                </a:cubicBezTo>
                <a:cubicBezTo>
                  <a:pt x="4410446" y="2205818"/>
                  <a:pt x="4381579" y="2350839"/>
                  <a:pt x="4398264" y="2635237"/>
                </a:cubicBezTo>
                <a:cubicBezTo>
                  <a:pt x="4414949" y="2919635"/>
                  <a:pt x="4416546" y="3103064"/>
                  <a:pt x="4398264" y="3356753"/>
                </a:cubicBezTo>
                <a:cubicBezTo>
                  <a:pt x="4379982" y="3610442"/>
                  <a:pt x="4418621" y="3686159"/>
                  <a:pt x="4398264" y="4012677"/>
                </a:cubicBezTo>
                <a:cubicBezTo>
                  <a:pt x="4323569" y="4478409"/>
                  <a:pt x="4086889" y="4812667"/>
                  <a:pt x="3665205" y="4745736"/>
                </a:cubicBezTo>
                <a:cubicBezTo>
                  <a:pt x="3412799" y="4744888"/>
                  <a:pt x="3215376" y="4726284"/>
                  <a:pt x="3078776" y="4745736"/>
                </a:cubicBezTo>
                <a:cubicBezTo>
                  <a:pt x="2942176" y="4765188"/>
                  <a:pt x="2771108" y="4735366"/>
                  <a:pt x="2521668" y="4745736"/>
                </a:cubicBezTo>
                <a:cubicBezTo>
                  <a:pt x="2272228" y="4756106"/>
                  <a:pt x="2129007" y="4766965"/>
                  <a:pt x="2023203" y="4745736"/>
                </a:cubicBezTo>
                <a:cubicBezTo>
                  <a:pt x="1917400" y="4724507"/>
                  <a:pt x="1704110" y="4766632"/>
                  <a:pt x="1407453" y="4745736"/>
                </a:cubicBezTo>
                <a:cubicBezTo>
                  <a:pt x="1110796" y="4724841"/>
                  <a:pt x="984190" y="4735361"/>
                  <a:pt x="733059" y="4745736"/>
                </a:cubicBezTo>
                <a:cubicBezTo>
                  <a:pt x="297740" y="4700067"/>
                  <a:pt x="214" y="4502327"/>
                  <a:pt x="0" y="4012677"/>
                </a:cubicBezTo>
                <a:cubicBezTo>
                  <a:pt x="-18959" y="3799859"/>
                  <a:pt x="-4615" y="3568256"/>
                  <a:pt x="0" y="3455142"/>
                </a:cubicBezTo>
                <a:cubicBezTo>
                  <a:pt x="4615" y="3342028"/>
                  <a:pt x="28473" y="3118133"/>
                  <a:pt x="0" y="2799218"/>
                </a:cubicBezTo>
                <a:cubicBezTo>
                  <a:pt x="-28473" y="2480303"/>
                  <a:pt x="8745" y="2420951"/>
                  <a:pt x="0" y="2176091"/>
                </a:cubicBezTo>
                <a:cubicBezTo>
                  <a:pt x="-8745" y="1931231"/>
                  <a:pt x="-25552" y="1654386"/>
                  <a:pt x="0" y="1487371"/>
                </a:cubicBezTo>
                <a:cubicBezTo>
                  <a:pt x="25552" y="1320356"/>
                  <a:pt x="-22413" y="965451"/>
                  <a:pt x="0" y="733059"/>
                </a:cubicBezTo>
                <a:close/>
              </a:path>
              <a:path w="4398264" h="4745736" stroke="0" extrusionOk="0">
                <a:moveTo>
                  <a:pt x="0" y="733059"/>
                </a:moveTo>
                <a:cubicBezTo>
                  <a:pt x="40880" y="333153"/>
                  <a:pt x="306197" y="-25731"/>
                  <a:pt x="733059" y="0"/>
                </a:cubicBezTo>
                <a:cubicBezTo>
                  <a:pt x="999806" y="18275"/>
                  <a:pt x="1211904" y="-12348"/>
                  <a:pt x="1348810" y="0"/>
                </a:cubicBezTo>
                <a:cubicBezTo>
                  <a:pt x="1485716" y="12348"/>
                  <a:pt x="1662289" y="3476"/>
                  <a:pt x="1905917" y="0"/>
                </a:cubicBezTo>
                <a:cubicBezTo>
                  <a:pt x="2149545" y="-3476"/>
                  <a:pt x="2251062" y="21170"/>
                  <a:pt x="2521668" y="0"/>
                </a:cubicBezTo>
                <a:cubicBezTo>
                  <a:pt x="2792274" y="-21170"/>
                  <a:pt x="3350781" y="-39839"/>
                  <a:pt x="3665205" y="0"/>
                </a:cubicBezTo>
                <a:cubicBezTo>
                  <a:pt x="4014959" y="29644"/>
                  <a:pt x="4370876" y="409169"/>
                  <a:pt x="4398264" y="733059"/>
                </a:cubicBezTo>
                <a:cubicBezTo>
                  <a:pt x="4415213" y="1036783"/>
                  <a:pt x="4402870" y="1139178"/>
                  <a:pt x="4398264" y="1421779"/>
                </a:cubicBezTo>
                <a:cubicBezTo>
                  <a:pt x="4393658" y="1704380"/>
                  <a:pt x="4366748" y="1787846"/>
                  <a:pt x="4398264" y="2110499"/>
                </a:cubicBezTo>
                <a:cubicBezTo>
                  <a:pt x="4429780" y="2433152"/>
                  <a:pt x="4398160" y="2595531"/>
                  <a:pt x="4398264" y="2733626"/>
                </a:cubicBezTo>
                <a:cubicBezTo>
                  <a:pt x="4398368" y="2871721"/>
                  <a:pt x="4391008" y="3181396"/>
                  <a:pt x="4398264" y="3389550"/>
                </a:cubicBezTo>
                <a:cubicBezTo>
                  <a:pt x="4405520" y="3597704"/>
                  <a:pt x="4416300" y="3776251"/>
                  <a:pt x="4398264" y="4012677"/>
                </a:cubicBezTo>
                <a:cubicBezTo>
                  <a:pt x="4379803" y="4373048"/>
                  <a:pt x="4081540" y="4732449"/>
                  <a:pt x="3665205" y="4745736"/>
                </a:cubicBezTo>
                <a:cubicBezTo>
                  <a:pt x="3500562" y="4738257"/>
                  <a:pt x="3256658" y="4777565"/>
                  <a:pt x="3020133" y="4745736"/>
                </a:cubicBezTo>
                <a:cubicBezTo>
                  <a:pt x="2783608" y="4713907"/>
                  <a:pt x="2717343" y="4740568"/>
                  <a:pt x="2433704" y="4745736"/>
                </a:cubicBezTo>
                <a:cubicBezTo>
                  <a:pt x="2150065" y="4750904"/>
                  <a:pt x="2065013" y="4766438"/>
                  <a:pt x="1905917" y="4745736"/>
                </a:cubicBezTo>
                <a:cubicBezTo>
                  <a:pt x="1746821" y="4725034"/>
                  <a:pt x="1487744" y="4725562"/>
                  <a:pt x="1378131" y="4745736"/>
                </a:cubicBezTo>
                <a:cubicBezTo>
                  <a:pt x="1268518" y="4765910"/>
                  <a:pt x="947424" y="4762533"/>
                  <a:pt x="733059" y="4745736"/>
                </a:cubicBezTo>
                <a:cubicBezTo>
                  <a:pt x="380602" y="4806225"/>
                  <a:pt x="-526" y="4450675"/>
                  <a:pt x="0" y="4012677"/>
                </a:cubicBezTo>
                <a:cubicBezTo>
                  <a:pt x="11405" y="3818300"/>
                  <a:pt x="19715" y="3700144"/>
                  <a:pt x="0" y="3455142"/>
                </a:cubicBezTo>
                <a:cubicBezTo>
                  <a:pt x="-19715" y="3210140"/>
                  <a:pt x="-8438" y="2952043"/>
                  <a:pt x="0" y="2733626"/>
                </a:cubicBezTo>
                <a:cubicBezTo>
                  <a:pt x="8438" y="2515209"/>
                  <a:pt x="15381" y="2283938"/>
                  <a:pt x="0" y="2044906"/>
                </a:cubicBezTo>
                <a:cubicBezTo>
                  <a:pt x="-15381" y="1805874"/>
                  <a:pt x="7246" y="1600971"/>
                  <a:pt x="0" y="1323390"/>
                </a:cubicBezTo>
                <a:cubicBezTo>
                  <a:pt x="-7246" y="1045809"/>
                  <a:pt x="-18572" y="938791"/>
                  <a:pt x="0" y="733059"/>
                </a:cubicBezTo>
                <a:close/>
              </a:path>
            </a:pathLst>
          </a:custGeom>
          <a:solidFill>
            <a:schemeClr val="bg1"/>
          </a:solidFill>
          <a:ln>
            <a:solidFill>
              <a:srgbClr val="127C84"/>
            </a:solidFill>
            <a:extLst>
              <a:ext uri="{C807C97D-BFC1-408E-A445-0C87EB9F89A2}">
                <ask:lineSketchStyleProps xmlns:ask="http://schemas.microsoft.com/office/drawing/2018/sketchyshapes" sd="809125700">
                  <a:prstGeom prst="round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400">
                <a:solidFill>
                  <a:srgbClr val="127C84"/>
                </a:solidFill>
              </a:rPr>
              <a:t>Nên kiểm tra đường dẫn trước khi truy cập vì đó có thể là một đường dẫn độc hại. Khi truy cập vào đó, máy của Duy có thể bị virus và bị đánh cắp thông tin. Bên cạnh đó, không nên xem những bộ phim bạo lực vì dễ dẫn đến những suy nghĩ, hành vi lệch lạc, không phù hợp với lứa tuổi học sinh </a:t>
            </a:r>
          </a:p>
        </p:txBody>
      </p:sp>
      <p:pic>
        <p:nvPicPr>
          <p:cNvPr id="2" name="Picture 1" descr="A screenshot of a computer&#10;&#10;Description automatically generated">
            <a:extLst>
              <a:ext uri="{FF2B5EF4-FFF2-40B4-BE49-F238E27FC236}">
                <a16:creationId xmlns:a16="http://schemas.microsoft.com/office/drawing/2014/main" id="{0D4DC52E-D596-F4B6-579E-0D1E3EECE936}"/>
              </a:ext>
            </a:extLst>
          </p:cNvPr>
          <p:cNvPicPr>
            <a:picLocks noChangeAspect="1"/>
          </p:cNvPicPr>
          <p:nvPr/>
        </p:nvPicPr>
        <p:blipFill>
          <a:blip r:embed="rId4">
            <a:extLst>
              <a:ext uri="{28A0092B-C50C-407E-A947-70E740481C1C}">
                <a14:useLocalDpi xmlns:a14="http://schemas.microsoft.com/office/drawing/2010/main" val="0"/>
              </a:ext>
            </a:extLst>
          </a:blip>
          <a:srcRect l="15619" t="39193" r="46558" b="40186"/>
          <a:stretch/>
        </p:blipFill>
        <p:spPr>
          <a:xfrm>
            <a:off x="2313431" y="906293"/>
            <a:ext cx="4023362" cy="354450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62702094"/>
      </p:ext>
    </p:extLst>
  </p:cSld>
  <p:clrMapOvr>
    <a:masterClrMapping/>
  </p:clrMapOvr>
  <mc:AlternateContent xmlns:mc="http://schemas.openxmlformats.org/markup-compatibility/2006">
    <mc:Choice xmlns:p14="http://schemas.microsoft.com/office/powerpoint/2010/main" Requires="p14">
      <p:transition spd="slow" p14:dur="3900">
        <p14:glitter pattern="hexagon"/>
      </p:transition>
    </mc:Choice>
    <mc:Fallback>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667">
                                      <p:stCondLst>
                                        <p:cond delay="750"/>
                                      </p:stCondLst>
                                      <p:childTnLst>
                                        <p:set>
                                          <p:cBhvr>
                                            <p:cTn id="6" dur="1" fill="hold">
                                              <p:stCondLst>
                                                <p:cond delay="0"/>
                                              </p:stCondLst>
                                            </p:cTn>
                                            <p:tgtEl>
                                              <p:spTgt spid="3"/>
                                            </p:tgtEl>
                                            <p:attrNameLst>
                                              <p:attrName>style.visibility</p:attrName>
                                            </p:attrNameLst>
                                          </p:cBhvr>
                                          <p:to>
                                            <p:strVal val="visible"/>
                                          </p:to>
                                        </p:set>
                                        <p:anim calcmode="lin" valueType="num" p14:bounceEnd="66667">
                                          <p:cBhvr additive="base">
                                            <p:cTn id="7" dur="1000" fill="hold"/>
                                            <p:tgtEl>
                                              <p:spTgt spid="3"/>
                                            </p:tgtEl>
                                            <p:attrNameLst>
                                              <p:attrName>ppt_x</p:attrName>
                                            </p:attrNameLst>
                                          </p:cBhvr>
                                          <p:tavLst>
                                            <p:tav tm="0">
                                              <p:val>
                                                <p:strVal val="#ppt_x"/>
                                              </p:val>
                                            </p:tav>
                                            <p:tav tm="100000">
                                              <p:val>
                                                <p:strVal val="#ppt_x"/>
                                              </p:val>
                                            </p:tav>
                                          </p:tavLst>
                                        </p:anim>
                                        <p:anim calcmode="lin" valueType="num" p14:bounceEnd="66667">
                                          <p:cBhvr additive="base">
                                            <p:cTn id="8" dur="1000" fill="hold"/>
                                            <p:tgtEl>
                                              <p:spTgt spid="3"/>
                                            </p:tgtEl>
                                            <p:attrNameLst>
                                              <p:attrName>ppt_y</p:attrName>
                                            </p:attrNameLst>
                                          </p:cBhvr>
                                          <p:tavLst>
                                            <p:tav tm="0">
                                              <p:val>
                                                <p:strVal val="1+#ppt_h/2"/>
                                              </p:val>
                                            </p:tav>
                                            <p:tav tm="100000">
                                              <p:val>
                                                <p:strVal val="#ppt_y"/>
                                              </p:val>
                                            </p:tav>
                                          </p:tavLst>
                                        </p:anim>
                                      </p:childTnLst>
                                    </p:cTn>
                                  </p:par>
                                  <p:par>
                                    <p:cTn id="9" presetID="32" presetClass="emph" presetSubtype="0" repeatCount="3000" fill="hold" nodeType="withEffect">
                                      <p:stCondLst>
                                        <p:cond delay="750"/>
                                      </p:stCondLst>
                                      <p:childTnLst>
                                        <p:animRot by="120000">
                                          <p:cBhvr>
                                            <p:cTn id="10" dur="100" fill="hold">
                                              <p:stCondLst>
                                                <p:cond delay="0"/>
                                              </p:stCondLst>
                                            </p:cTn>
                                            <p:tgtEl>
                                              <p:spTgt spid="3"/>
                                            </p:tgtEl>
                                            <p:attrNameLst>
                                              <p:attrName>r</p:attrName>
                                            </p:attrNameLst>
                                          </p:cBhvr>
                                        </p:animRot>
                                        <p:animRot by="-240000">
                                          <p:cBhvr>
                                            <p:cTn id="11" dur="200" fill="hold">
                                              <p:stCondLst>
                                                <p:cond delay="200"/>
                                              </p:stCondLst>
                                            </p:cTn>
                                            <p:tgtEl>
                                              <p:spTgt spid="3"/>
                                            </p:tgtEl>
                                            <p:attrNameLst>
                                              <p:attrName>r</p:attrName>
                                            </p:attrNameLst>
                                          </p:cBhvr>
                                        </p:animRot>
                                        <p:animRot by="240000">
                                          <p:cBhvr>
                                            <p:cTn id="12" dur="200" fill="hold">
                                              <p:stCondLst>
                                                <p:cond delay="400"/>
                                              </p:stCondLst>
                                            </p:cTn>
                                            <p:tgtEl>
                                              <p:spTgt spid="3"/>
                                            </p:tgtEl>
                                            <p:attrNameLst>
                                              <p:attrName>r</p:attrName>
                                            </p:attrNameLst>
                                          </p:cBhvr>
                                        </p:animRot>
                                        <p:animRot by="-240000">
                                          <p:cBhvr>
                                            <p:cTn id="13" dur="200" fill="hold">
                                              <p:stCondLst>
                                                <p:cond delay="600"/>
                                              </p:stCondLst>
                                            </p:cTn>
                                            <p:tgtEl>
                                              <p:spTgt spid="3"/>
                                            </p:tgtEl>
                                            <p:attrNameLst>
                                              <p:attrName>r</p:attrName>
                                            </p:attrNameLst>
                                          </p:cBhvr>
                                        </p:animRot>
                                        <p:animRot by="120000">
                                          <p:cBhvr>
                                            <p:cTn id="14" dur="200" fill="hold">
                                              <p:stCondLst>
                                                <p:cond delay="800"/>
                                              </p:stCondLst>
                                            </p:cTn>
                                            <p:tgtEl>
                                              <p:spTgt spid="3"/>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75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par>
                                    <p:cTn id="9" presetID="32" presetClass="emph" presetSubtype="0" repeatCount="3000" fill="hold" nodeType="withEffect">
                                      <p:stCondLst>
                                        <p:cond delay="750"/>
                                      </p:stCondLst>
                                      <p:childTnLst>
                                        <p:animRot by="120000">
                                          <p:cBhvr>
                                            <p:cTn id="10" dur="100" fill="hold">
                                              <p:stCondLst>
                                                <p:cond delay="0"/>
                                              </p:stCondLst>
                                            </p:cTn>
                                            <p:tgtEl>
                                              <p:spTgt spid="3"/>
                                            </p:tgtEl>
                                            <p:attrNameLst>
                                              <p:attrName>r</p:attrName>
                                            </p:attrNameLst>
                                          </p:cBhvr>
                                        </p:animRot>
                                        <p:animRot by="-240000">
                                          <p:cBhvr>
                                            <p:cTn id="11" dur="200" fill="hold">
                                              <p:stCondLst>
                                                <p:cond delay="200"/>
                                              </p:stCondLst>
                                            </p:cTn>
                                            <p:tgtEl>
                                              <p:spTgt spid="3"/>
                                            </p:tgtEl>
                                            <p:attrNameLst>
                                              <p:attrName>r</p:attrName>
                                            </p:attrNameLst>
                                          </p:cBhvr>
                                        </p:animRot>
                                        <p:animRot by="240000">
                                          <p:cBhvr>
                                            <p:cTn id="12" dur="200" fill="hold">
                                              <p:stCondLst>
                                                <p:cond delay="400"/>
                                              </p:stCondLst>
                                            </p:cTn>
                                            <p:tgtEl>
                                              <p:spTgt spid="3"/>
                                            </p:tgtEl>
                                            <p:attrNameLst>
                                              <p:attrName>r</p:attrName>
                                            </p:attrNameLst>
                                          </p:cBhvr>
                                        </p:animRot>
                                        <p:animRot by="-240000">
                                          <p:cBhvr>
                                            <p:cTn id="13" dur="200" fill="hold">
                                              <p:stCondLst>
                                                <p:cond delay="600"/>
                                              </p:stCondLst>
                                            </p:cTn>
                                            <p:tgtEl>
                                              <p:spTgt spid="3"/>
                                            </p:tgtEl>
                                            <p:attrNameLst>
                                              <p:attrName>r</p:attrName>
                                            </p:attrNameLst>
                                          </p:cBhvr>
                                        </p:animRot>
                                        <p:animRot by="120000">
                                          <p:cBhvr>
                                            <p:cTn id="14" dur="200" fill="hold">
                                              <p:stCondLst>
                                                <p:cond delay="800"/>
                                              </p:stCondLst>
                                            </p:cTn>
                                            <p:tgtEl>
                                              <p:spTgt spid="3"/>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green grass field with a white sun&#10;&#10;Description automatically generated">
            <a:extLst>
              <a:ext uri="{FF2B5EF4-FFF2-40B4-BE49-F238E27FC236}">
                <a16:creationId xmlns:a16="http://schemas.microsoft.com/office/drawing/2014/main" id="{3811A219-BBB9-E668-B324-1C258286EE31}"/>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pic>
        <p:nvPicPr>
          <p:cNvPr id="3" name="Picture 2">
            <a:extLst>
              <a:ext uri="{FF2B5EF4-FFF2-40B4-BE49-F238E27FC236}">
                <a16:creationId xmlns:a16="http://schemas.microsoft.com/office/drawing/2014/main" id="{6ABA68CE-ACDC-C5C3-3805-992995314EC0}"/>
              </a:ext>
            </a:extLst>
          </p:cNvPr>
          <p:cNvPicPr>
            <a:picLocks noChangeAspect="1"/>
          </p:cNvPicPr>
          <p:nvPr/>
        </p:nvPicPr>
        <p:blipFill rotWithShape="1">
          <a:blip r:embed="rId3"/>
          <a:srcRect r="9773" b="26815"/>
          <a:stretch/>
        </p:blipFill>
        <p:spPr>
          <a:xfrm>
            <a:off x="-795020" y="2898000"/>
            <a:ext cx="3870960" cy="3960000"/>
          </a:xfrm>
          <a:prstGeom prst="rect">
            <a:avLst/>
          </a:prstGeom>
        </p:spPr>
      </p:pic>
      <p:sp>
        <p:nvSpPr>
          <p:cNvPr id="12" name="Arrow: Right 11">
            <a:extLst>
              <a:ext uri="{FF2B5EF4-FFF2-40B4-BE49-F238E27FC236}">
                <a16:creationId xmlns:a16="http://schemas.microsoft.com/office/drawing/2014/main" id="{239A9559-D266-AAC7-C976-72521855FA7A}"/>
              </a:ext>
            </a:extLst>
          </p:cNvPr>
          <p:cNvSpPr/>
          <p:nvPr/>
        </p:nvSpPr>
        <p:spPr>
          <a:xfrm>
            <a:off x="6519673" y="2678544"/>
            <a:ext cx="685799" cy="438912"/>
          </a:xfrm>
          <a:prstGeom prst="rightArrow">
            <a:avLst/>
          </a:prstGeom>
          <a:solidFill>
            <a:schemeClr val="bg1"/>
          </a:solidFill>
          <a:ln w="57150">
            <a:solidFill>
              <a:srgbClr val="127C8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3" name="Rectangle: Rounded Corners 12">
            <a:extLst>
              <a:ext uri="{FF2B5EF4-FFF2-40B4-BE49-F238E27FC236}">
                <a16:creationId xmlns:a16="http://schemas.microsoft.com/office/drawing/2014/main" id="{8173C4AC-DB9D-576F-C4C6-4A08864FEF3A}"/>
              </a:ext>
            </a:extLst>
          </p:cNvPr>
          <p:cNvSpPr/>
          <p:nvPr/>
        </p:nvSpPr>
        <p:spPr>
          <a:xfrm>
            <a:off x="7547355" y="476802"/>
            <a:ext cx="4398264" cy="5281308"/>
          </a:xfrm>
          <a:custGeom>
            <a:avLst/>
            <a:gdLst>
              <a:gd name="connsiteX0" fmla="*/ 0 w 4398264"/>
              <a:gd name="connsiteY0" fmla="*/ 733059 h 5281308"/>
              <a:gd name="connsiteX1" fmla="*/ 733059 w 4398264"/>
              <a:gd name="connsiteY1" fmla="*/ 0 h 5281308"/>
              <a:gd name="connsiteX2" fmla="*/ 1260845 w 4398264"/>
              <a:gd name="connsiteY2" fmla="*/ 0 h 5281308"/>
              <a:gd name="connsiteX3" fmla="*/ 1847274 w 4398264"/>
              <a:gd name="connsiteY3" fmla="*/ 0 h 5281308"/>
              <a:gd name="connsiteX4" fmla="*/ 2463025 w 4398264"/>
              <a:gd name="connsiteY4" fmla="*/ 0 h 5281308"/>
              <a:gd name="connsiteX5" fmla="*/ 3049454 w 4398264"/>
              <a:gd name="connsiteY5" fmla="*/ 0 h 5281308"/>
              <a:gd name="connsiteX6" fmla="*/ 3665205 w 4398264"/>
              <a:gd name="connsiteY6" fmla="*/ 0 h 5281308"/>
              <a:gd name="connsiteX7" fmla="*/ 4398264 w 4398264"/>
              <a:gd name="connsiteY7" fmla="*/ 733059 h 5281308"/>
              <a:gd name="connsiteX8" fmla="*/ 4398264 w 4398264"/>
              <a:gd name="connsiteY8" fmla="*/ 1330772 h 5281308"/>
              <a:gd name="connsiteX9" fmla="*/ 4398264 w 4398264"/>
              <a:gd name="connsiteY9" fmla="*/ 1966637 h 5281308"/>
              <a:gd name="connsiteX10" fmla="*/ 4398264 w 4398264"/>
              <a:gd name="connsiteY10" fmla="*/ 2678806 h 5281308"/>
              <a:gd name="connsiteX11" fmla="*/ 4398264 w 4398264"/>
              <a:gd name="connsiteY11" fmla="*/ 3390975 h 5281308"/>
              <a:gd name="connsiteX12" fmla="*/ 4398264 w 4398264"/>
              <a:gd name="connsiteY12" fmla="*/ 3912384 h 5281308"/>
              <a:gd name="connsiteX13" fmla="*/ 4398264 w 4398264"/>
              <a:gd name="connsiteY13" fmla="*/ 4548249 h 5281308"/>
              <a:gd name="connsiteX14" fmla="*/ 3665205 w 4398264"/>
              <a:gd name="connsiteY14" fmla="*/ 5281308 h 5281308"/>
              <a:gd name="connsiteX15" fmla="*/ 3137419 w 4398264"/>
              <a:gd name="connsiteY15" fmla="*/ 5281308 h 5281308"/>
              <a:gd name="connsiteX16" fmla="*/ 2521668 w 4398264"/>
              <a:gd name="connsiteY16" fmla="*/ 5281308 h 5281308"/>
              <a:gd name="connsiteX17" fmla="*/ 1905917 w 4398264"/>
              <a:gd name="connsiteY17" fmla="*/ 5281308 h 5281308"/>
              <a:gd name="connsiteX18" fmla="*/ 1260845 w 4398264"/>
              <a:gd name="connsiteY18" fmla="*/ 5281308 h 5281308"/>
              <a:gd name="connsiteX19" fmla="*/ 733059 w 4398264"/>
              <a:gd name="connsiteY19" fmla="*/ 5281308 h 5281308"/>
              <a:gd name="connsiteX20" fmla="*/ 0 w 4398264"/>
              <a:gd name="connsiteY20" fmla="*/ 4548249 h 5281308"/>
              <a:gd name="connsiteX21" fmla="*/ 0 w 4398264"/>
              <a:gd name="connsiteY21" fmla="*/ 3912384 h 5281308"/>
              <a:gd name="connsiteX22" fmla="*/ 0 w 4398264"/>
              <a:gd name="connsiteY22" fmla="*/ 3238367 h 5281308"/>
              <a:gd name="connsiteX23" fmla="*/ 0 w 4398264"/>
              <a:gd name="connsiteY23" fmla="*/ 2640654 h 5281308"/>
              <a:gd name="connsiteX24" fmla="*/ 0 w 4398264"/>
              <a:gd name="connsiteY24" fmla="*/ 2004789 h 5281308"/>
              <a:gd name="connsiteX25" fmla="*/ 0 w 4398264"/>
              <a:gd name="connsiteY25" fmla="*/ 1407076 h 5281308"/>
              <a:gd name="connsiteX26" fmla="*/ 0 w 4398264"/>
              <a:gd name="connsiteY26" fmla="*/ 733059 h 5281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398264" h="5281308" fill="none" extrusionOk="0">
                <a:moveTo>
                  <a:pt x="0" y="733059"/>
                </a:moveTo>
                <a:cubicBezTo>
                  <a:pt x="-62722" y="366946"/>
                  <a:pt x="356457" y="-36479"/>
                  <a:pt x="733059" y="0"/>
                </a:cubicBezTo>
                <a:cubicBezTo>
                  <a:pt x="930504" y="6274"/>
                  <a:pt x="1003606" y="13561"/>
                  <a:pt x="1260845" y="0"/>
                </a:cubicBezTo>
                <a:cubicBezTo>
                  <a:pt x="1518084" y="-13561"/>
                  <a:pt x="1609741" y="15180"/>
                  <a:pt x="1847274" y="0"/>
                </a:cubicBezTo>
                <a:cubicBezTo>
                  <a:pt x="2084807" y="-15180"/>
                  <a:pt x="2321372" y="-8686"/>
                  <a:pt x="2463025" y="0"/>
                </a:cubicBezTo>
                <a:cubicBezTo>
                  <a:pt x="2604678" y="8686"/>
                  <a:pt x="2931718" y="-8078"/>
                  <a:pt x="3049454" y="0"/>
                </a:cubicBezTo>
                <a:cubicBezTo>
                  <a:pt x="3167190" y="8078"/>
                  <a:pt x="3474379" y="24476"/>
                  <a:pt x="3665205" y="0"/>
                </a:cubicBezTo>
                <a:cubicBezTo>
                  <a:pt x="4113135" y="-90719"/>
                  <a:pt x="4417164" y="258662"/>
                  <a:pt x="4398264" y="733059"/>
                </a:cubicBezTo>
                <a:cubicBezTo>
                  <a:pt x="4422695" y="925739"/>
                  <a:pt x="4381347" y="1209454"/>
                  <a:pt x="4398264" y="1330772"/>
                </a:cubicBezTo>
                <a:cubicBezTo>
                  <a:pt x="4415181" y="1452090"/>
                  <a:pt x="4370757" y="1684917"/>
                  <a:pt x="4398264" y="1966637"/>
                </a:cubicBezTo>
                <a:cubicBezTo>
                  <a:pt x="4425771" y="2248357"/>
                  <a:pt x="4378941" y="2453445"/>
                  <a:pt x="4398264" y="2678806"/>
                </a:cubicBezTo>
                <a:cubicBezTo>
                  <a:pt x="4417587" y="2904167"/>
                  <a:pt x="4425410" y="3215456"/>
                  <a:pt x="4398264" y="3390975"/>
                </a:cubicBezTo>
                <a:cubicBezTo>
                  <a:pt x="4371118" y="3566494"/>
                  <a:pt x="4410403" y="3747837"/>
                  <a:pt x="4398264" y="3912384"/>
                </a:cubicBezTo>
                <a:cubicBezTo>
                  <a:pt x="4386125" y="4076931"/>
                  <a:pt x="4410079" y="4347519"/>
                  <a:pt x="4398264" y="4548249"/>
                </a:cubicBezTo>
                <a:cubicBezTo>
                  <a:pt x="4380200" y="4933021"/>
                  <a:pt x="4039511" y="5321692"/>
                  <a:pt x="3665205" y="5281308"/>
                </a:cubicBezTo>
                <a:cubicBezTo>
                  <a:pt x="3546161" y="5279219"/>
                  <a:pt x="3342439" y="5279653"/>
                  <a:pt x="3137419" y="5281308"/>
                </a:cubicBezTo>
                <a:cubicBezTo>
                  <a:pt x="2932399" y="5282963"/>
                  <a:pt x="2824298" y="5307115"/>
                  <a:pt x="2521668" y="5281308"/>
                </a:cubicBezTo>
                <a:cubicBezTo>
                  <a:pt x="2219038" y="5255501"/>
                  <a:pt x="2207476" y="5261998"/>
                  <a:pt x="1905917" y="5281308"/>
                </a:cubicBezTo>
                <a:cubicBezTo>
                  <a:pt x="1604358" y="5300618"/>
                  <a:pt x="1397670" y="5275600"/>
                  <a:pt x="1260845" y="5281308"/>
                </a:cubicBezTo>
                <a:cubicBezTo>
                  <a:pt x="1124020" y="5287016"/>
                  <a:pt x="950532" y="5274029"/>
                  <a:pt x="733059" y="5281308"/>
                </a:cubicBezTo>
                <a:cubicBezTo>
                  <a:pt x="307178" y="5312053"/>
                  <a:pt x="24045" y="4980886"/>
                  <a:pt x="0" y="4548249"/>
                </a:cubicBezTo>
                <a:cubicBezTo>
                  <a:pt x="-16881" y="4277636"/>
                  <a:pt x="-2356" y="4210979"/>
                  <a:pt x="0" y="3912384"/>
                </a:cubicBezTo>
                <a:cubicBezTo>
                  <a:pt x="2356" y="3613789"/>
                  <a:pt x="-12960" y="3425911"/>
                  <a:pt x="0" y="3238367"/>
                </a:cubicBezTo>
                <a:cubicBezTo>
                  <a:pt x="12960" y="3050823"/>
                  <a:pt x="-2570" y="2833519"/>
                  <a:pt x="0" y="2640654"/>
                </a:cubicBezTo>
                <a:cubicBezTo>
                  <a:pt x="2570" y="2447789"/>
                  <a:pt x="27799" y="2139223"/>
                  <a:pt x="0" y="2004789"/>
                </a:cubicBezTo>
                <a:cubicBezTo>
                  <a:pt x="-27799" y="1870356"/>
                  <a:pt x="17693" y="1600524"/>
                  <a:pt x="0" y="1407076"/>
                </a:cubicBezTo>
                <a:cubicBezTo>
                  <a:pt x="-17693" y="1213628"/>
                  <a:pt x="-25105" y="1016575"/>
                  <a:pt x="0" y="733059"/>
                </a:cubicBezTo>
                <a:close/>
              </a:path>
              <a:path w="4398264" h="5281308" stroke="0" extrusionOk="0">
                <a:moveTo>
                  <a:pt x="0" y="733059"/>
                </a:moveTo>
                <a:cubicBezTo>
                  <a:pt x="40880" y="333153"/>
                  <a:pt x="306197" y="-25731"/>
                  <a:pt x="733059" y="0"/>
                </a:cubicBezTo>
                <a:cubicBezTo>
                  <a:pt x="999806" y="18275"/>
                  <a:pt x="1211904" y="-12348"/>
                  <a:pt x="1348810" y="0"/>
                </a:cubicBezTo>
                <a:cubicBezTo>
                  <a:pt x="1485716" y="12348"/>
                  <a:pt x="1662289" y="3476"/>
                  <a:pt x="1905917" y="0"/>
                </a:cubicBezTo>
                <a:cubicBezTo>
                  <a:pt x="2149545" y="-3476"/>
                  <a:pt x="2251062" y="21170"/>
                  <a:pt x="2521668" y="0"/>
                </a:cubicBezTo>
                <a:cubicBezTo>
                  <a:pt x="2792274" y="-21170"/>
                  <a:pt x="3350781" y="-39839"/>
                  <a:pt x="3665205" y="0"/>
                </a:cubicBezTo>
                <a:cubicBezTo>
                  <a:pt x="4014959" y="29644"/>
                  <a:pt x="4370876" y="409169"/>
                  <a:pt x="4398264" y="733059"/>
                </a:cubicBezTo>
                <a:cubicBezTo>
                  <a:pt x="4389001" y="1047311"/>
                  <a:pt x="4388676" y="1168372"/>
                  <a:pt x="4398264" y="1407076"/>
                </a:cubicBezTo>
                <a:cubicBezTo>
                  <a:pt x="4407852" y="1645780"/>
                  <a:pt x="4367674" y="1860066"/>
                  <a:pt x="4398264" y="2081093"/>
                </a:cubicBezTo>
                <a:cubicBezTo>
                  <a:pt x="4428854" y="2302120"/>
                  <a:pt x="4415476" y="2456407"/>
                  <a:pt x="4398264" y="2678806"/>
                </a:cubicBezTo>
                <a:cubicBezTo>
                  <a:pt x="4381052" y="2901205"/>
                  <a:pt x="4375251" y="3183365"/>
                  <a:pt x="4398264" y="3314671"/>
                </a:cubicBezTo>
                <a:cubicBezTo>
                  <a:pt x="4421277" y="3445977"/>
                  <a:pt x="4336659" y="3991802"/>
                  <a:pt x="4398264" y="4548249"/>
                </a:cubicBezTo>
                <a:cubicBezTo>
                  <a:pt x="4379803" y="4908620"/>
                  <a:pt x="4081540" y="5268021"/>
                  <a:pt x="3665205" y="5281308"/>
                </a:cubicBezTo>
                <a:cubicBezTo>
                  <a:pt x="3500562" y="5273829"/>
                  <a:pt x="3256658" y="5313137"/>
                  <a:pt x="3020133" y="5281308"/>
                </a:cubicBezTo>
                <a:cubicBezTo>
                  <a:pt x="2783608" y="5249479"/>
                  <a:pt x="2717343" y="5276140"/>
                  <a:pt x="2433704" y="5281308"/>
                </a:cubicBezTo>
                <a:cubicBezTo>
                  <a:pt x="2150065" y="5286476"/>
                  <a:pt x="2065013" y="5302010"/>
                  <a:pt x="1905917" y="5281308"/>
                </a:cubicBezTo>
                <a:cubicBezTo>
                  <a:pt x="1746821" y="5260606"/>
                  <a:pt x="1487744" y="5261134"/>
                  <a:pt x="1378131" y="5281308"/>
                </a:cubicBezTo>
                <a:cubicBezTo>
                  <a:pt x="1268518" y="5301482"/>
                  <a:pt x="947424" y="5298105"/>
                  <a:pt x="733059" y="5281308"/>
                </a:cubicBezTo>
                <a:cubicBezTo>
                  <a:pt x="380602" y="5341797"/>
                  <a:pt x="-526" y="4986247"/>
                  <a:pt x="0" y="4548249"/>
                </a:cubicBezTo>
                <a:cubicBezTo>
                  <a:pt x="12557" y="4439493"/>
                  <a:pt x="2135" y="4271769"/>
                  <a:pt x="0" y="4026840"/>
                </a:cubicBezTo>
                <a:cubicBezTo>
                  <a:pt x="-2135" y="3781911"/>
                  <a:pt x="11249" y="3665549"/>
                  <a:pt x="0" y="3314671"/>
                </a:cubicBezTo>
                <a:cubicBezTo>
                  <a:pt x="-11249" y="2963793"/>
                  <a:pt x="-9949" y="2826643"/>
                  <a:pt x="0" y="2640654"/>
                </a:cubicBezTo>
                <a:cubicBezTo>
                  <a:pt x="9949" y="2454665"/>
                  <a:pt x="-17824" y="2150785"/>
                  <a:pt x="0" y="1928485"/>
                </a:cubicBezTo>
                <a:cubicBezTo>
                  <a:pt x="17824" y="1706185"/>
                  <a:pt x="-1514" y="1611551"/>
                  <a:pt x="0" y="1368924"/>
                </a:cubicBezTo>
                <a:cubicBezTo>
                  <a:pt x="1514" y="1126297"/>
                  <a:pt x="-10572" y="868330"/>
                  <a:pt x="0" y="733059"/>
                </a:cubicBezTo>
                <a:close/>
              </a:path>
            </a:pathLst>
          </a:custGeom>
          <a:solidFill>
            <a:schemeClr val="bg1"/>
          </a:solidFill>
          <a:ln>
            <a:solidFill>
              <a:srgbClr val="127C84"/>
            </a:solidFill>
            <a:extLst>
              <a:ext uri="{C807C97D-BFC1-408E-A445-0C87EB9F89A2}">
                <ask:lineSketchStyleProps xmlns:ask="http://schemas.microsoft.com/office/drawing/2018/sketchyshapes" sd="809125700">
                  <a:prstGeom prst="round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solidFill>
                  <a:srgbClr val="127C84"/>
                </a:solidFill>
              </a:rPr>
              <a:t>Linh nên hạn chế đăng những thông tin cá nhân, thông tin về lịch trình để tránh việc kẻ xấu có thể theo dõi và đi đến những địa điểm đó, làm những chuyện không hay đối với Linh. Bên cạnh đó, thông tin cá nhân của Linh có thể bị sử dụng với mục đích xấu</a:t>
            </a:r>
          </a:p>
        </p:txBody>
      </p:sp>
      <p:pic>
        <p:nvPicPr>
          <p:cNvPr id="4" name="Picture 3" descr="A screenshot of a computer&#10;&#10;Description automatically generated">
            <a:extLst>
              <a:ext uri="{FF2B5EF4-FFF2-40B4-BE49-F238E27FC236}">
                <a16:creationId xmlns:a16="http://schemas.microsoft.com/office/drawing/2014/main" id="{D2BD332B-9D6D-18C5-D2AA-9F9D4CF11F18}"/>
              </a:ext>
            </a:extLst>
          </p:cNvPr>
          <p:cNvPicPr>
            <a:picLocks noChangeAspect="1"/>
          </p:cNvPicPr>
          <p:nvPr/>
        </p:nvPicPr>
        <p:blipFill>
          <a:blip r:embed="rId4">
            <a:extLst>
              <a:ext uri="{28A0092B-C50C-407E-A947-70E740481C1C}">
                <a14:useLocalDpi xmlns:a14="http://schemas.microsoft.com/office/drawing/2010/main" val="0"/>
              </a:ext>
            </a:extLst>
          </a:blip>
          <a:srcRect l="52049" t="39985" r="11370" b="35962"/>
          <a:stretch/>
        </p:blipFill>
        <p:spPr>
          <a:xfrm>
            <a:off x="2445513" y="830740"/>
            <a:ext cx="3891280" cy="41345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95043234"/>
      </p:ext>
    </p:extLst>
  </p:cSld>
  <p:clrMapOvr>
    <a:masterClrMapping/>
  </p:clrMapOvr>
  <mc:AlternateContent xmlns:mc="http://schemas.openxmlformats.org/markup-compatibility/2006">
    <mc:Choice xmlns:p14="http://schemas.microsoft.com/office/powerpoint/2010/main" Requires="p14">
      <p:transition spd="slow" p14:dur="3900">
        <p14:glitter pattern="hexagon"/>
      </p:transition>
    </mc:Choice>
    <mc:Fallback>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667">
                                      <p:stCondLst>
                                        <p:cond delay="750"/>
                                      </p:stCondLst>
                                      <p:childTnLst>
                                        <p:set>
                                          <p:cBhvr>
                                            <p:cTn id="6" dur="1" fill="hold">
                                              <p:stCondLst>
                                                <p:cond delay="0"/>
                                              </p:stCondLst>
                                            </p:cTn>
                                            <p:tgtEl>
                                              <p:spTgt spid="3"/>
                                            </p:tgtEl>
                                            <p:attrNameLst>
                                              <p:attrName>style.visibility</p:attrName>
                                            </p:attrNameLst>
                                          </p:cBhvr>
                                          <p:to>
                                            <p:strVal val="visible"/>
                                          </p:to>
                                        </p:set>
                                        <p:anim calcmode="lin" valueType="num" p14:bounceEnd="66667">
                                          <p:cBhvr additive="base">
                                            <p:cTn id="7" dur="1000" fill="hold"/>
                                            <p:tgtEl>
                                              <p:spTgt spid="3"/>
                                            </p:tgtEl>
                                            <p:attrNameLst>
                                              <p:attrName>ppt_x</p:attrName>
                                            </p:attrNameLst>
                                          </p:cBhvr>
                                          <p:tavLst>
                                            <p:tav tm="0">
                                              <p:val>
                                                <p:strVal val="#ppt_x"/>
                                              </p:val>
                                            </p:tav>
                                            <p:tav tm="100000">
                                              <p:val>
                                                <p:strVal val="#ppt_x"/>
                                              </p:val>
                                            </p:tav>
                                          </p:tavLst>
                                        </p:anim>
                                        <p:anim calcmode="lin" valueType="num" p14:bounceEnd="66667">
                                          <p:cBhvr additive="base">
                                            <p:cTn id="8" dur="1000" fill="hold"/>
                                            <p:tgtEl>
                                              <p:spTgt spid="3"/>
                                            </p:tgtEl>
                                            <p:attrNameLst>
                                              <p:attrName>ppt_y</p:attrName>
                                            </p:attrNameLst>
                                          </p:cBhvr>
                                          <p:tavLst>
                                            <p:tav tm="0">
                                              <p:val>
                                                <p:strVal val="1+#ppt_h/2"/>
                                              </p:val>
                                            </p:tav>
                                            <p:tav tm="100000">
                                              <p:val>
                                                <p:strVal val="#ppt_y"/>
                                              </p:val>
                                            </p:tav>
                                          </p:tavLst>
                                        </p:anim>
                                      </p:childTnLst>
                                    </p:cTn>
                                  </p:par>
                                  <p:par>
                                    <p:cTn id="9" presetID="32" presetClass="emph" presetSubtype="0" repeatCount="3000" fill="hold" nodeType="withEffect">
                                      <p:stCondLst>
                                        <p:cond delay="750"/>
                                      </p:stCondLst>
                                      <p:childTnLst>
                                        <p:animRot by="120000">
                                          <p:cBhvr>
                                            <p:cTn id="10" dur="100" fill="hold">
                                              <p:stCondLst>
                                                <p:cond delay="0"/>
                                              </p:stCondLst>
                                            </p:cTn>
                                            <p:tgtEl>
                                              <p:spTgt spid="3"/>
                                            </p:tgtEl>
                                            <p:attrNameLst>
                                              <p:attrName>r</p:attrName>
                                            </p:attrNameLst>
                                          </p:cBhvr>
                                        </p:animRot>
                                        <p:animRot by="-240000">
                                          <p:cBhvr>
                                            <p:cTn id="11" dur="200" fill="hold">
                                              <p:stCondLst>
                                                <p:cond delay="200"/>
                                              </p:stCondLst>
                                            </p:cTn>
                                            <p:tgtEl>
                                              <p:spTgt spid="3"/>
                                            </p:tgtEl>
                                            <p:attrNameLst>
                                              <p:attrName>r</p:attrName>
                                            </p:attrNameLst>
                                          </p:cBhvr>
                                        </p:animRot>
                                        <p:animRot by="240000">
                                          <p:cBhvr>
                                            <p:cTn id="12" dur="200" fill="hold">
                                              <p:stCondLst>
                                                <p:cond delay="400"/>
                                              </p:stCondLst>
                                            </p:cTn>
                                            <p:tgtEl>
                                              <p:spTgt spid="3"/>
                                            </p:tgtEl>
                                            <p:attrNameLst>
                                              <p:attrName>r</p:attrName>
                                            </p:attrNameLst>
                                          </p:cBhvr>
                                        </p:animRot>
                                        <p:animRot by="-240000">
                                          <p:cBhvr>
                                            <p:cTn id="13" dur="200" fill="hold">
                                              <p:stCondLst>
                                                <p:cond delay="600"/>
                                              </p:stCondLst>
                                            </p:cTn>
                                            <p:tgtEl>
                                              <p:spTgt spid="3"/>
                                            </p:tgtEl>
                                            <p:attrNameLst>
                                              <p:attrName>r</p:attrName>
                                            </p:attrNameLst>
                                          </p:cBhvr>
                                        </p:animRot>
                                        <p:animRot by="120000">
                                          <p:cBhvr>
                                            <p:cTn id="14" dur="200" fill="hold">
                                              <p:stCondLst>
                                                <p:cond delay="800"/>
                                              </p:stCondLst>
                                            </p:cTn>
                                            <p:tgtEl>
                                              <p:spTgt spid="3"/>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75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par>
                                    <p:cTn id="9" presetID="32" presetClass="emph" presetSubtype="0" repeatCount="3000" fill="hold" nodeType="withEffect">
                                      <p:stCondLst>
                                        <p:cond delay="750"/>
                                      </p:stCondLst>
                                      <p:childTnLst>
                                        <p:animRot by="120000">
                                          <p:cBhvr>
                                            <p:cTn id="10" dur="100" fill="hold">
                                              <p:stCondLst>
                                                <p:cond delay="0"/>
                                              </p:stCondLst>
                                            </p:cTn>
                                            <p:tgtEl>
                                              <p:spTgt spid="3"/>
                                            </p:tgtEl>
                                            <p:attrNameLst>
                                              <p:attrName>r</p:attrName>
                                            </p:attrNameLst>
                                          </p:cBhvr>
                                        </p:animRot>
                                        <p:animRot by="-240000">
                                          <p:cBhvr>
                                            <p:cTn id="11" dur="200" fill="hold">
                                              <p:stCondLst>
                                                <p:cond delay="200"/>
                                              </p:stCondLst>
                                            </p:cTn>
                                            <p:tgtEl>
                                              <p:spTgt spid="3"/>
                                            </p:tgtEl>
                                            <p:attrNameLst>
                                              <p:attrName>r</p:attrName>
                                            </p:attrNameLst>
                                          </p:cBhvr>
                                        </p:animRot>
                                        <p:animRot by="240000">
                                          <p:cBhvr>
                                            <p:cTn id="12" dur="200" fill="hold">
                                              <p:stCondLst>
                                                <p:cond delay="400"/>
                                              </p:stCondLst>
                                            </p:cTn>
                                            <p:tgtEl>
                                              <p:spTgt spid="3"/>
                                            </p:tgtEl>
                                            <p:attrNameLst>
                                              <p:attrName>r</p:attrName>
                                            </p:attrNameLst>
                                          </p:cBhvr>
                                        </p:animRot>
                                        <p:animRot by="-240000">
                                          <p:cBhvr>
                                            <p:cTn id="13" dur="200" fill="hold">
                                              <p:stCondLst>
                                                <p:cond delay="600"/>
                                              </p:stCondLst>
                                            </p:cTn>
                                            <p:tgtEl>
                                              <p:spTgt spid="3"/>
                                            </p:tgtEl>
                                            <p:attrNameLst>
                                              <p:attrName>r</p:attrName>
                                            </p:attrNameLst>
                                          </p:cBhvr>
                                        </p:animRot>
                                        <p:animRot by="120000">
                                          <p:cBhvr>
                                            <p:cTn id="14" dur="200" fill="hold">
                                              <p:stCondLst>
                                                <p:cond delay="800"/>
                                              </p:stCondLst>
                                            </p:cTn>
                                            <p:tgtEl>
                                              <p:spTgt spid="3"/>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green grass field with a white sun&#10;&#10;Description automatically generated">
            <a:extLst>
              <a:ext uri="{FF2B5EF4-FFF2-40B4-BE49-F238E27FC236}">
                <a16:creationId xmlns:a16="http://schemas.microsoft.com/office/drawing/2014/main" id="{3811A219-BBB9-E668-B324-1C258286EE31}"/>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pic>
        <p:nvPicPr>
          <p:cNvPr id="3" name="Picture 2">
            <a:extLst>
              <a:ext uri="{FF2B5EF4-FFF2-40B4-BE49-F238E27FC236}">
                <a16:creationId xmlns:a16="http://schemas.microsoft.com/office/drawing/2014/main" id="{6ABA68CE-ACDC-C5C3-3805-992995314EC0}"/>
              </a:ext>
            </a:extLst>
          </p:cNvPr>
          <p:cNvPicPr>
            <a:picLocks noChangeAspect="1"/>
          </p:cNvPicPr>
          <p:nvPr/>
        </p:nvPicPr>
        <p:blipFill rotWithShape="1">
          <a:blip r:embed="rId3"/>
          <a:srcRect r="9773" b="26815"/>
          <a:stretch/>
        </p:blipFill>
        <p:spPr>
          <a:xfrm>
            <a:off x="-795020" y="2898000"/>
            <a:ext cx="3870960" cy="3960000"/>
          </a:xfrm>
          <a:prstGeom prst="rect">
            <a:avLst/>
          </a:prstGeom>
        </p:spPr>
      </p:pic>
      <p:pic>
        <p:nvPicPr>
          <p:cNvPr id="2" name="Picture 1" descr="A picture containing text&#10;&#10;Description automatically generated">
            <a:extLst>
              <a:ext uri="{FF2B5EF4-FFF2-40B4-BE49-F238E27FC236}">
                <a16:creationId xmlns:a16="http://schemas.microsoft.com/office/drawing/2014/main" id="{992D3340-0AB2-C559-9FDA-FFBF41053D14}"/>
              </a:ext>
            </a:extLst>
          </p:cNvPr>
          <p:cNvPicPr>
            <a:picLocks noChangeAspect="1"/>
          </p:cNvPicPr>
          <p:nvPr/>
        </p:nvPicPr>
        <p:blipFill rotWithShape="1">
          <a:blip r:embed="rId4">
            <a:extLst>
              <a:ext uri="{28A0092B-C50C-407E-A947-70E740481C1C}">
                <a14:useLocalDpi xmlns:a14="http://schemas.microsoft.com/office/drawing/2010/main" val="0"/>
              </a:ext>
            </a:extLst>
          </a:blip>
          <a:srcRect l="3763" t="3763" r="3763" b="3763"/>
          <a:stretch/>
        </p:blipFill>
        <p:spPr>
          <a:xfrm>
            <a:off x="2677497" y="-46368"/>
            <a:ext cx="6837006" cy="6837006"/>
          </a:xfrm>
          <a:prstGeom prst="rect">
            <a:avLst/>
          </a:prstGeom>
        </p:spPr>
      </p:pic>
      <p:sp>
        <p:nvSpPr>
          <p:cNvPr id="7" name="TextBox 6">
            <a:extLst>
              <a:ext uri="{FF2B5EF4-FFF2-40B4-BE49-F238E27FC236}">
                <a16:creationId xmlns:a16="http://schemas.microsoft.com/office/drawing/2014/main" id="{7D3D8D75-5ABD-FBAA-DDFE-ED31CE021532}"/>
              </a:ext>
            </a:extLst>
          </p:cNvPr>
          <p:cNvSpPr txBox="1"/>
          <p:nvPr/>
        </p:nvSpPr>
        <p:spPr>
          <a:xfrm>
            <a:off x="3593592" y="2310306"/>
            <a:ext cx="5623560" cy="2123658"/>
          </a:xfrm>
          <a:prstGeom prst="rect">
            <a:avLst/>
          </a:prstGeom>
          <a:noFill/>
        </p:spPr>
        <p:txBody>
          <a:bodyPr wrap="square">
            <a:spAutoFit/>
          </a:bodyPr>
          <a:lstStyle/>
          <a:p>
            <a:pPr algn="ctr"/>
            <a:r>
              <a:rPr lang="vi-VN" sz="4400" b="0" i="0" dirty="0">
                <a:solidFill>
                  <a:srgbClr val="333333"/>
                </a:solidFill>
                <a:effectLst/>
                <a:latin typeface="Roboto" panose="02000000000000000000" pitchFamily="2" charset="0"/>
              </a:rPr>
              <a:t>b, Chia sẻ những nguy cơ mất an toàn khi sử dụng mạng</a:t>
            </a:r>
            <a:endParaRPr lang="vi-VN" sz="4400" dirty="0"/>
          </a:p>
        </p:txBody>
      </p:sp>
    </p:spTree>
    <p:extLst>
      <p:ext uri="{BB962C8B-B14F-4D97-AF65-F5344CB8AC3E}">
        <p14:creationId xmlns:p14="http://schemas.microsoft.com/office/powerpoint/2010/main" val="2540663816"/>
      </p:ext>
    </p:extLst>
  </p:cSld>
  <p:clrMapOvr>
    <a:masterClrMapping/>
  </p:clrMapOvr>
  <mc:AlternateContent xmlns:mc="http://schemas.openxmlformats.org/markup-compatibility/2006">
    <mc:Choice xmlns:p14="http://schemas.microsoft.com/office/powerpoint/2010/main" Requires="p14">
      <p:transition spd="slow" p14:dur="3900">
        <p14:glitter pattern="hexagon"/>
      </p:transition>
    </mc:Choice>
    <mc:Fallback>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667">
                                      <p:stCondLst>
                                        <p:cond delay="750"/>
                                      </p:stCondLst>
                                      <p:childTnLst>
                                        <p:set>
                                          <p:cBhvr>
                                            <p:cTn id="6" dur="1" fill="hold">
                                              <p:stCondLst>
                                                <p:cond delay="0"/>
                                              </p:stCondLst>
                                            </p:cTn>
                                            <p:tgtEl>
                                              <p:spTgt spid="3"/>
                                            </p:tgtEl>
                                            <p:attrNameLst>
                                              <p:attrName>style.visibility</p:attrName>
                                            </p:attrNameLst>
                                          </p:cBhvr>
                                          <p:to>
                                            <p:strVal val="visible"/>
                                          </p:to>
                                        </p:set>
                                        <p:anim calcmode="lin" valueType="num" p14:bounceEnd="66667">
                                          <p:cBhvr additive="base">
                                            <p:cTn id="7" dur="1000" fill="hold"/>
                                            <p:tgtEl>
                                              <p:spTgt spid="3"/>
                                            </p:tgtEl>
                                            <p:attrNameLst>
                                              <p:attrName>ppt_x</p:attrName>
                                            </p:attrNameLst>
                                          </p:cBhvr>
                                          <p:tavLst>
                                            <p:tav tm="0">
                                              <p:val>
                                                <p:strVal val="#ppt_x"/>
                                              </p:val>
                                            </p:tav>
                                            <p:tav tm="100000">
                                              <p:val>
                                                <p:strVal val="#ppt_x"/>
                                              </p:val>
                                            </p:tav>
                                          </p:tavLst>
                                        </p:anim>
                                        <p:anim calcmode="lin" valueType="num" p14:bounceEnd="66667">
                                          <p:cBhvr additive="base">
                                            <p:cTn id="8" dur="1000" fill="hold"/>
                                            <p:tgtEl>
                                              <p:spTgt spid="3"/>
                                            </p:tgtEl>
                                            <p:attrNameLst>
                                              <p:attrName>ppt_y</p:attrName>
                                            </p:attrNameLst>
                                          </p:cBhvr>
                                          <p:tavLst>
                                            <p:tav tm="0">
                                              <p:val>
                                                <p:strVal val="1+#ppt_h/2"/>
                                              </p:val>
                                            </p:tav>
                                            <p:tav tm="100000">
                                              <p:val>
                                                <p:strVal val="#ppt_y"/>
                                              </p:val>
                                            </p:tav>
                                          </p:tavLst>
                                        </p:anim>
                                      </p:childTnLst>
                                    </p:cTn>
                                  </p:par>
                                  <p:par>
                                    <p:cTn id="9" presetID="32" presetClass="emph" presetSubtype="0" repeatCount="3000" fill="hold" nodeType="withEffect">
                                      <p:stCondLst>
                                        <p:cond delay="750"/>
                                      </p:stCondLst>
                                      <p:childTnLst>
                                        <p:animRot by="120000">
                                          <p:cBhvr>
                                            <p:cTn id="10" dur="100" fill="hold">
                                              <p:stCondLst>
                                                <p:cond delay="0"/>
                                              </p:stCondLst>
                                            </p:cTn>
                                            <p:tgtEl>
                                              <p:spTgt spid="3"/>
                                            </p:tgtEl>
                                            <p:attrNameLst>
                                              <p:attrName>r</p:attrName>
                                            </p:attrNameLst>
                                          </p:cBhvr>
                                        </p:animRot>
                                        <p:animRot by="-240000">
                                          <p:cBhvr>
                                            <p:cTn id="11" dur="200" fill="hold">
                                              <p:stCondLst>
                                                <p:cond delay="200"/>
                                              </p:stCondLst>
                                            </p:cTn>
                                            <p:tgtEl>
                                              <p:spTgt spid="3"/>
                                            </p:tgtEl>
                                            <p:attrNameLst>
                                              <p:attrName>r</p:attrName>
                                            </p:attrNameLst>
                                          </p:cBhvr>
                                        </p:animRot>
                                        <p:animRot by="240000">
                                          <p:cBhvr>
                                            <p:cTn id="12" dur="200" fill="hold">
                                              <p:stCondLst>
                                                <p:cond delay="400"/>
                                              </p:stCondLst>
                                            </p:cTn>
                                            <p:tgtEl>
                                              <p:spTgt spid="3"/>
                                            </p:tgtEl>
                                            <p:attrNameLst>
                                              <p:attrName>r</p:attrName>
                                            </p:attrNameLst>
                                          </p:cBhvr>
                                        </p:animRot>
                                        <p:animRot by="-240000">
                                          <p:cBhvr>
                                            <p:cTn id="13" dur="200" fill="hold">
                                              <p:stCondLst>
                                                <p:cond delay="600"/>
                                              </p:stCondLst>
                                            </p:cTn>
                                            <p:tgtEl>
                                              <p:spTgt spid="3"/>
                                            </p:tgtEl>
                                            <p:attrNameLst>
                                              <p:attrName>r</p:attrName>
                                            </p:attrNameLst>
                                          </p:cBhvr>
                                        </p:animRot>
                                        <p:animRot by="120000">
                                          <p:cBhvr>
                                            <p:cTn id="14" dur="200" fill="hold">
                                              <p:stCondLst>
                                                <p:cond delay="800"/>
                                              </p:stCondLst>
                                            </p:cTn>
                                            <p:tgtEl>
                                              <p:spTgt spid="3"/>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10" presetClass="entr" presetSubtype="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75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par>
                                    <p:cTn id="9" presetID="32" presetClass="emph" presetSubtype="0" repeatCount="3000" fill="hold" nodeType="withEffect">
                                      <p:stCondLst>
                                        <p:cond delay="750"/>
                                      </p:stCondLst>
                                      <p:childTnLst>
                                        <p:animRot by="120000">
                                          <p:cBhvr>
                                            <p:cTn id="10" dur="100" fill="hold">
                                              <p:stCondLst>
                                                <p:cond delay="0"/>
                                              </p:stCondLst>
                                            </p:cTn>
                                            <p:tgtEl>
                                              <p:spTgt spid="3"/>
                                            </p:tgtEl>
                                            <p:attrNameLst>
                                              <p:attrName>r</p:attrName>
                                            </p:attrNameLst>
                                          </p:cBhvr>
                                        </p:animRot>
                                        <p:animRot by="-240000">
                                          <p:cBhvr>
                                            <p:cTn id="11" dur="200" fill="hold">
                                              <p:stCondLst>
                                                <p:cond delay="200"/>
                                              </p:stCondLst>
                                            </p:cTn>
                                            <p:tgtEl>
                                              <p:spTgt spid="3"/>
                                            </p:tgtEl>
                                            <p:attrNameLst>
                                              <p:attrName>r</p:attrName>
                                            </p:attrNameLst>
                                          </p:cBhvr>
                                        </p:animRot>
                                        <p:animRot by="240000">
                                          <p:cBhvr>
                                            <p:cTn id="12" dur="200" fill="hold">
                                              <p:stCondLst>
                                                <p:cond delay="400"/>
                                              </p:stCondLst>
                                            </p:cTn>
                                            <p:tgtEl>
                                              <p:spTgt spid="3"/>
                                            </p:tgtEl>
                                            <p:attrNameLst>
                                              <p:attrName>r</p:attrName>
                                            </p:attrNameLst>
                                          </p:cBhvr>
                                        </p:animRot>
                                        <p:animRot by="-240000">
                                          <p:cBhvr>
                                            <p:cTn id="13" dur="200" fill="hold">
                                              <p:stCondLst>
                                                <p:cond delay="600"/>
                                              </p:stCondLst>
                                            </p:cTn>
                                            <p:tgtEl>
                                              <p:spTgt spid="3"/>
                                            </p:tgtEl>
                                            <p:attrNameLst>
                                              <p:attrName>r</p:attrName>
                                            </p:attrNameLst>
                                          </p:cBhvr>
                                        </p:animRot>
                                        <p:animRot by="120000">
                                          <p:cBhvr>
                                            <p:cTn id="14" dur="200" fill="hold">
                                              <p:stCondLst>
                                                <p:cond delay="800"/>
                                              </p:stCondLst>
                                            </p:cTn>
                                            <p:tgtEl>
                                              <p:spTgt spid="3"/>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10" presetClass="entr" presetSubtype="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green grass field with a white sun&#10;&#10;Description automatically generated">
            <a:extLst>
              <a:ext uri="{FF2B5EF4-FFF2-40B4-BE49-F238E27FC236}">
                <a16:creationId xmlns:a16="http://schemas.microsoft.com/office/drawing/2014/main" id="{3811A219-BBB9-E668-B324-1C258286EE31}"/>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grpSp>
        <p:nvGrpSpPr>
          <p:cNvPr id="8" name="Group 7">
            <a:extLst>
              <a:ext uri="{FF2B5EF4-FFF2-40B4-BE49-F238E27FC236}">
                <a16:creationId xmlns:a16="http://schemas.microsoft.com/office/drawing/2014/main" id="{5F4CBD87-5146-1F3D-C0A5-3C78A659A421}"/>
              </a:ext>
            </a:extLst>
          </p:cNvPr>
          <p:cNvGrpSpPr/>
          <p:nvPr/>
        </p:nvGrpSpPr>
        <p:grpSpPr>
          <a:xfrm>
            <a:off x="592883" y="1149614"/>
            <a:ext cx="6711696" cy="896112"/>
            <a:chOff x="1197864" y="585216"/>
            <a:chExt cx="4233673" cy="2843784"/>
          </a:xfrm>
        </p:grpSpPr>
        <p:sp>
          <p:nvSpPr>
            <p:cNvPr id="4" name="Rectangle: Rounded Corners 3">
              <a:extLst>
                <a:ext uri="{FF2B5EF4-FFF2-40B4-BE49-F238E27FC236}">
                  <a16:creationId xmlns:a16="http://schemas.microsoft.com/office/drawing/2014/main" id="{A325B1F8-5645-1AFC-5159-69E86193CC0E}"/>
                </a:ext>
              </a:extLst>
            </p:cNvPr>
            <p:cNvSpPr/>
            <p:nvPr/>
          </p:nvSpPr>
          <p:spPr>
            <a:xfrm>
              <a:off x="1197864" y="585216"/>
              <a:ext cx="4233672" cy="2843784"/>
            </a:xfrm>
            <a:prstGeom prst="roundRect">
              <a:avLst/>
            </a:prstGeom>
            <a:solidFill>
              <a:srgbClr val="127C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Rectangle: Rounded Corners 5">
              <a:extLst>
                <a:ext uri="{FF2B5EF4-FFF2-40B4-BE49-F238E27FC236}">
                  <a16:creationId xmlns:a16="http://schemas.microsoft.com/office/drawing/2014/main" id="{FE1162E8-D039-4DF7-55AB-3EB5B9F2D522}"/>
                </a:ext>
              </a:extLst>
            </p:cNvPr>
            <p:cNvSpPr/>
            <p:nvPr/>
          </p:nvSpPr>
          <p:spPr>
            <a:xfrm rot="21364990">
              <a:off x="1197865" y="585216"/>
              <a:ext cx="4233672" cy="284378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2800" b="1" i="0" dirty="0">
                  <a:solidFill>
                    <a:srgbClr val="127C84"/>
                  </a:solidFill>
                  <a:effectLst/>
                  <a:latin typeface="Cambria" panose="02040503050406030204" pitchFamily="18" charset="0"/>
                  <a:ea typeface="Cambria" panose="02040503050406030204" pitchFamily="18" charset="0"/>
                </a:rPr>
                <a:t>Truy cập vào một đường </a:t>
              </a:r>
              <a:r>
                <a:rPr lang="vi-VN" sz="2800" b="1" i="0" dirty="0" err="1">
                  <a:solidFill>
                    <a:srgbClr val="127C84"/>
                  </a:solidFill>
                  <a:effectLst/>
                  <a:latin typeface="Cambria" panose="02040503050406030204" pitchFamily="18" charset="0"/>
                  <a:ea typeface="Cambria" panose="02040503050406030204" pitchFamily="18" charset="0"/>
                </a:rPr>
                <a:t>link</a:t>
              </a:r>
              <a:r>
                <a:rPr lang="vi-VN" sz="2800" b="1" i="0" dirty="0">
                  <a:solidFill>
                    <a:srgbClr val="127C84"/>
                  </a:solidFill>
                  <a:effectLst/>
                  <a:latin typeface="Cambria" panose="02040503050406030204" pitchFamily="18" charset="0"/>
                  <a:ea typeface="Cambria" panose="02040503050406030204" pitchFamily="18" charset="0"/>
                </a:rPr>
                <a:t> xấu độc, dẫn đến máy tính bị </a:t>
              </a:r>
              <a:r>
                <a:rPr lang="vi-VN" sz="2800" b="1" i="0" dirty="0" err="1">
                  <a:solidFill>
                    <a:srgbClr val="127C84"/>
                  </a:solidFill>
                  <a:effectLst/>
                  <a:latin typeface="Cambria" panose="02040503050406030204" pitchFamily="18" charset="0"/>
                  <a:ea typeface="Cambria" panose="02040503050406030204" pitchFamily="18" charset="0"/>
                </a:rPr>
                <a:t>virus</a:t>
              </a:r>
              <a:endParaRPr lang="vi-VN" sz="2800" b="1" dirty="0">
                <a:solidFill>
                  <a:srgbClr val="127C84"/>
                </a:solidFill>
                <a:latin typeface="Cambria" panose="02040503050406030204" pitchFamily="18" charset="0"/>
                <a:ea typeface="Cambria" panose="02040503050406030204" pitchFamily="18" charset="0"/>
              </a:endParaRPr>
            </a:p>
          </p:txBody>
        </p:sp>
      </p:grpSp>
      <p:grpSp>
        <p:nvGrpSpPr>
          <p:cNvPr id="11" name="Group 10">
            <a:extLst>
              <a:ext uri="{FF2B5EF4-FFF2-40B4-BE49-F238E27FC236}">
                <a16:creationId xmlns:a16="http://schemas.microsoft.com/office/drawing/2014/main" id="{999766B4-D533-24C8-377B-45A256FA1092}"/>
              </a:ext>
            </a:extLst>
          </p:cNvPr>
          <p:cNvGrpSpPr/>
          <p:nvPr/>
        </p:nvGrpSpPr>
        <p:grpSpPr>
          <a:xfrm>
            <a:off x="2441448" y="2463276"/>
            <a:ext cx="6711696" cy="896112"/>
            <a:chOff x="1197864" y="585216"/>
            <a:chExt cx="4233673" cy="2843784"/>
          </a:xfrm>
        </p:grpSpPr>
        <p:sp>
          <p:nvSpPr>
            <p:cNvPr id="12" name="Rectangle: Rounded Corners 11">
              <a:extLst>
                <a:ext uri="{FF2B5EF4-FFF2-40B4-BE49-F238E27FC236}">
                  <a16:creationId xmlns:a16="http://schemas.microsoft.com/office/drawing/2014/main" id="{5051CA98-65D3-390C-D000-E16103C53B44}"/>
                </a:ext>
              </a:extLst>
            </p:cNvPr>
            <p:cNvSpPr/>
            <p:nvPr/>
          </p:nvSpPr>
          <p:spPr>
            <a:xfrm>
              <a:off x="1197864" y="585216"/>
              <a:ext cx="4233672" cy="2843784"/>
            </a:xfrm>
            <a:prstGeom prst="roundRect">
              <a:avLst/>
            </a:prstGeom>
            <a:solidFill>
              <a:srgbClr val="127C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3" name="Rectangle: Rounded Corners 12">
              <a:extLst>
                <a:ext uri="{FF2B5EF4-FFF2-40B4-BE49-F238E27FC236}">
                  <a16:creationId xmlns:a16="http://schemas.microsoft.com/office/drawing/2014/main" id="{D70BF79E-4ABD-FD04-30E4-C7A550CC43C4}"/>
                </a:ext>
              </a:extLst>
            </p:cNvPr>
            <p:cNvSpPr/>
            <p:nvPr/>
          </p:nvSpPr>
          <p:spPr>
            <a:xfrm rot="21364990">
              <a:off x="1197865" y="585216"/>
              <a:ext cx="4233672" cy="284378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2800" b="1" i="0" dirty="0">
                  <a:solidFill>
                    <a:srgbClr val="127C84"/>
                  </a:solidFill>
                  <a:effectLst/>
                  <a:latin typeface="Cambria" panose="02040503050406030204" pitchFamily="18" charset="0"/>
                  <a:ea typeface="Cambria" panose="02040503050406030204" pitchFamily="18" charset="0"/>
                </a:rPr>
                <a:t>Bị đánh cắp thông tin cá nhân để sử dụng vào mục đích xấu</a:t>
              </a:r>
              <a:endParaRPr lang="vi-VN" sz="2800" b="1" dirty="0">
                <a:solidFill>
                  <a:srgbClr val="127C84"/>
                </a:solidFill>
                <a:latin typeface="Cambria" panose="02040503050406030204" pitchFamily="18" charset="0"/>
                <a:ea typeface="Cambria" panose="02040503050406030204" pitchFamily="18" charset="0"/>
              </a:endParaRPr>
            </a:p>
          </p:txBody>
        </p:sp>
      </p:grpSp>
      <p:grpSp>
        <p:nvGrpSpPr>
          <p:cNvPr id="14" name="Group 13">
            <a:extLst>
              <a:ext uri="{FF2B5EF4-FFF2-40B4-BE49-F238E27FC236}">
                <a16:creationId xmlns:a16="http://schemas.microsoft.com/office/drawing/2014/main" id="{9FF88969-AA9D-396B-F97C-25C3FCC6E45A}"/>
              </a:ext>
            </a:extLst>
          </p:cNvPr>
          <p:cNvGrpSpPr/>
          <p:nvPr/>
        </p:nvGrpSpPr>
        <p:grpSpPr>
          <a:xfrm>
            <a:off x="795528" y="3878619"/>
            <a:ext cx="6711696" cy="896112"/>
            <a:chOff x="1197864" y="585216"/>
            <a:chExt cx="4233673" cy="2843784"/>
          </a:xfrm>
        </p:grpSpPr>
        <p:sp>
          <p:nvSpPr>
            <p:cNvPr id="15" name="Rectangle: Rounded Corners 14">
              <a:extLst>
                <a:ext uri="{FF2B5EF4-FFF2-40B4-BE49-F238E27FC236}">
                  <a16:creationId xmlns:a16="http://schemas.microsoft.com/office/drawing/2014/main" id="{6E84FECE-B1B1-7B99-E3A6-BDDCCA073DE7}"/>
                </a:ext>
              </a:extLst>
            </p:cNvPr>
            <p:cNvSpPr/>
            <p:nvPr/>
          </p:nvSpPr>
          <p:spPr>
            <a:xfrm>
              <a:off x="1197864" y="585216"/>
              <a:ext cx="4233672" cy="2843784"/>
            </a:xfrm>
            <a:prstGeom prst="roundRect">
              <a:avLst/>
            </a:prstGeom>
            <a:solidFill>
              <a:srgbClr val="127C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6" name="Rectangle: Rounded Corners 15">
              <a:extLst>
                <a:ext uri="{FF2B5EF4-FFF2-40B4-BE49-F238E27FC236}">
                  <a16:creationId xmlns:a16="http://schemas.microsoft.com/office/drawing/2014/main" id="{C6FE47C9-567A-6D16-6371-2DC87C11F092}"/>
                </a:ext>
              </a:extLst>
            </p:cNvPr>
            <p:cNvSpPr/>
            <p:nvPr/>
          </p:nvSpPr>
          <p:spPr>
            <a:xfrm rot="21364990">
              <a:off x="1197865" y="585216"/>
              <a:ext cx="4233672" cy="284378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2800" b="1" i="0" dirty="0">
                  <a:solidFill>
                    <a:srgbClr val="127C84"/>
                  </a:solidFill>
                  <a:effectLst/>
                  <a:latin typeface="Cambria" panose="02040503050406030204" pitchFamily="18" charset="0"/>
                  <a:ea typeface="Cambria" panose="02040503050406030204" pitchFamily="18" charset="0"/>
                </a:rPr>
                <a:t>Nghiện </a:t>
              </a:r>
              <a:r>
                <a:rPr lang="vi-VN" sz="2800" b="1" i="0" dirty="0" err="1">
                  <a:solidFill>
                    <a:srgbClr val="127C84"/>
                  </a:solidFill>
                  <a:effectLst/>
                  <a:latin typeface="Cambria" panose="02040503050406030204" pitchFamily="18" charset="0"/>
                  <a:ea typeface="Cambria" panose="02040503050406030204" pitchFamily="18" charset="0"/>
                </a:rPr>
                <a:t>game</a:t>
              </a:r>
              <a:r>
                <a:rPr lang="vi-VN" sz="2800" b="1" i="0" dirty="0">
                  <a:solidFill>
                    <a:srgbClr val="127C84"/>
                  </a:solidFill>
                  <a:effectLst/>
                  <a:latin typeface="Cambria" panose="02040503050406030204" pitchFamily="18" charset="0"/>
                  <a:ea typeface="Cambria" panose="02040503050406030204" pitchFamily="18" charset="0"/>
                </a:rPr>
                <a:t>, dẫn đến ảo giác và mất năng lực hành vi</a:t>
              </a:r>
              <a:endParaRPr lang="vi-VN" sz="2800" b="1" dirty="0">
                <a:solidFill>
                  <a:srgbClr val="127C84"/>
                </a:solidFill>
                <a:latin typeface="Cambria" panose="02040503050406030204" pitchFamily="18" charset="0"/>
                <a:ea typeface="Cambria" panose="02040503050406030204" pitchFamily="18" charset="0"/>
              </a:endParaRPr>
            </a:p>
          </p:txBody>
        </p:sp>
      </p:grpSp>
      <p:grpSp>
        <p:nvGrpSpPr>
          <p:cNvPr id="17" name="Group 16">
            <a:extLst>
              <a:ext uri="{FF2B5EF4-FFF2-40B4-BE49-F238E27FC236}">
                <a16:creationId xmlns:a16="http://schemas.microsoft.com/office/drawing/2014/main" id="{530B138E-1DE6-AA22-92C3-D5DCDF333E26}"/>
              </a:ext>
            </a:extLst>
          </p:cNvPr>
          <p:cNvGrpSpPr/>
          <p:nvPr/>
        </p:nvGrpSpPr>
        <p:grpSpPr>
          <a:xfrm>
            <a:off x="2418682" y="5373326"/>
            <a:ext cx="7840886" cy="896112"/>
            <a:chOff x="1197864" y="585216"/>
            <a:chExt cx="4233673" cy="2843784"/>
          </a:xfrm>
        </p:grpSpPr>
        <p:sp>
          <p:nvSpPr>
            <p:cNvPr id="18" name="Rectangle: Rounded Corners 17">
              <a:extLst>
                <a:ext uri="{FF2B5EF4-FFF2-40B4-BE49-F238E27FC236}">
                  <a16:creationId xmlns:a16="http://schemas.microsoft.com/office/drawing/2014/main" id="{4CD00EAE-95C6-7607-894F-4102FE992274}"/>
                </a:ext>
              </a:extLst>
            </p:cNvPr>
            <p:cNvSpPr/>
            <p:nvPr/>
          </p:nvSpPr>
          <p:spPr>
            <a:xfrm>
              <a:off x="1197864" y="585216"/>
              <a:ext cx="4233672" cy="2843784"/>
            </a:xfrm>
            <a:prstGeom prst="roundRect">
              <a:avLst/>
            </a:prstGeom>
            <a:solidFill>
              <a:srgbClr val="127C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b="1">
                <a:solidFill>
                  <a:srgbClr val="127C84"/>
                </a:solidFill>
                <a:latin typeface="Cambria" panose="02040503050406030204" pitchFamily="18" charset="0"/>
                <a:ea typeface="Cambria" panose="02040503050406030204" pitchFamily="18" charset="0"/>
              </a:endParaRPr>
            </a:p>
          </p:txBody>
        </p:sp>
        <p:sp>
          <p:nvSpPr>
            <p:cNvPr id="19" name="Rectangle: Rounded Corners 18">
              <a:extLst>
                <a:ext uri="{FF2B5EF4-FFF2-40B4-BE49-F238E27FC236}">
                  <a16:creationId xmlns:a16="http://schemas.microsoft.com/office/drawing/2014/main" id="{89C8B206-965B-D89E-B302-904A85A8BAE8}"/>
                </a:ext>
              </a:extLst>
            </p:cNvPr>
            <p:cNvSpPr/>
            <p:nvPr/>
          </p:nvSpPr>
          <p:spPr>
            <a:xfrm rot="21364990">
              <a:off x="1197865" y="585216"/>
              <a:ext cx="4233672" cy="284378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2800" b="1" i="0" dirty="0">
                  <a:solidFill>
                    <a:srgbClr val="127C84"/>
                  </a:solidFill>
                  <a:effectLst/>
                  <a:latin typeface="Cambria" panose="02040503050406030204" pitchFamily="18" charset="0"/>
                  <a:ea typeface="Cambria" panose="02040503050406030204" pitchFamily="18" charset="0"/>
                </a:rPr>
                <a:t>Chơi </a:t>
              </a:r>
              <a:r>
                <a:rPr lang="vi-VN" sz="2800" b="1" i="0" dirty="0" err="1">
                  <a:solidFill>
                    <a:srgbClr val="127C84"/>
                  </a:solidFill>
                  <a:effectLst/>
                  <a:latin typeface="Cambria" panose="02040503050406030204" pitchFamily="18" charset="0"/>
                  <a:ea typeface="Cambria" panose="02040503050406030204" pitchFamily="18" charset="0"/>
                </a:rPr>
                <a:t>game</a:t>
              </a:r>
              <a:r>
                <a:rPr lang="vi-VN" sz="2800" b="1" i="0" dirty="0">
                  <a:solidFill>
                    <a:srgbClr val="127C84"/>
                  </a:solidFill>
                  <a:effectLst/>
                  <a:latin typeface="Cambria" panose="02040503050406030204" pitchFamily="18" charset="0"/>
                  <a:ea typeface="Cambria" panose="02040503050406030204" pitchFamily="18" charset="0"/>
                </a:rPr>
                <a:t> hoặc xem những </a:t>
              </a:r>
              <a:r>
                <a:rPr lang="vi-VN" sz="2800" b="1" i="0" dirty="0" err="1">
                  <a:solidFill>
                    <a:srgbClr val="127C84"/>
                  </a:solidFill>
                  <a:effectLst/>
                  <a:latin typeface="Cambria" panose="02040503050406030204" pitchFamily="18" charset="0"/>
                  <a:ea typeface="Cambria" panose="02040503050406030204" pitchFamily="18" charset="0"/>
                </a:rPr>
                <a:t>video</a:t>
              </a:r>
              <a:r>
                <a:rPr lang="vi-VN" sz="2800" b="1" i="0" dirty="0">
                  <a:solidFill>
                    <a:srgbClr val="127C84"/>
                  </a:solidFill>
                  <a:effectLst/>
                  <a:latin typeface="Cambria" panose="02040503050406030204" pitchFamily="18" charset="0"/>
                  <a:ea typeface="Cambria" panose="02040503050406030204" pitchFamily="18" charset="0"/>
                </a:rPr>
                <a:t> bạo lực, không phù hợp khiến hành vi bị lệch lạc</a:t>
              </a:r>
              <a:endParaRPr lang="vi-VN" sz="2800" b="1" dirty="0">
                <a:solidFill>
                  <a:srgbClr val="127C84"/>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46996351"/>
      </p:ext>
    </p:extLst>
  </p:cSld>
  <p:clrMapOvr>
    <a:masterClrMapping/>
  </p:clrMapOvr>
  <mc:AlternateContent xmlns:mc="http://schemas.openxmlformats.org/markup-compatibility/2006">
    <mc:Choice xmlns:p14="http://schemas.microsoft.com/office/powerpoint/2010/main" Requires="p14">
      <p:transition spd="slow" p14:dur="3900">
        <p14:glitter pattern="hexago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10;&#10;Description automatically generated">
            <a:extLst>
              <a:ext uri="{FF2B5EF4-FFF2-40B4-BE49-F238E27FC236}">
                <a16:creationId xmlns:a16="http://schemas.microsoft.com/office/drawing/2014/main" id="{DC50C511-D201-5CBC-0914-466425E5DBE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0" y="0"/>
            <a:ext cx="12191140" cy="6858000"/>
          </a:xfrm>
          <a:prstGeom prst="rect">
            <a:avLst/>
          </a:prstGeom>
        </p:spPr>
      </p:pic>
      <p:pic>
        <p:nvPicPr>
          <p:cNvPr id="13" name="Picture 12">
            <a:extLst>
              <a:ext uri="{FF2B5EF4-FFF2-40B4-BE49-F238E27FC236}">
                <a16:creationId xmlns:a16="http://schemas.microsoft.com/office/drawing/2014/main" id="{542E0933-E8EB-347F-3CA9-0FE9C2E94B71}"/>
              </a:ext>
            </a:extLst>
          </p:cNvPr>
          <p:cNvPicPr>
            <a:picLocks noChangeAspect="1"/>
          </p:cNvPicPr>
          <p:nvPr/>
        </p:nvPicPr>
        <p:blipFill>
          <a:blip r:embed="rId3"/>
          <a:stretch>
            <a:fillRect/>
          </a:stretch>
        </p:blipFill>
        <p:spPr>
          <a:xfrm>
            <a:off x="3791640" y="1782428"/>
            <a:ext cx="2304360" cy="3685032"/>
          </a:xfrm>
          <a:prstGeom prst="rect">
            <a:avLst/>
          </a:prstGeom>
        </p:spPr>
      </p:pic>
      <p:pic>
        <p:nvPicPr>
          <p:cNvPr id="16" name="Picture 15">
            <a:extLst>
              <a:ext uri="{FF2B5EF4-FFF2-40B4-BE49-F238E27FC236}">
                <a16:creationId xmlns:a16="http://schemas.microsoft.com/office/drawing/2014/main" id="{461D435A-7F09-954A-30D4-2B446E42AAC7}"/>
              </a:ext>
            </a:extLst>
          </p:cNvPr>
          <p:cNvPicPr>
            <a:picLocks noChangeAspect="1"/>
          </p:cNvPicPr>
          <p:nvPr/>
        </p:nvPicPr>
        <p:blipFill>
          <a:blip r:embed="rId4"/>
          <a:stretch>
            <a:fillRect/>
          </a:stretch>
        </p:blipFill>
        <p:spPr>
          <a:xfrm>
            <a:off x="8693899" y="1465370"/>
            <a:ext cx="2546419" cy="3682161"/>
          </a:xfrm>
          <a:prstGeom prst="rect">
            <a:avLst/>
          </a:prstGeom>
        </p:spPr>
      </p:pic>
      <p:pic>
        <p:nvPicPr>
          <p:cNvPr id="7" name="Picture 6">
            <a:extLst>
              <a:ext uri="{FF2B5EF4-FFF2-40B4-BE49-F238E27FC236}">
                <a16:creationId xmlns:a16="http://schemas.microsoft.com/office/drawing/2014/main" id="{BC195F2B-94C1-14AA-FE46-0A4DA5C67915}"/>
              </a:ext>
            </a:extLst>
          </p:cNvPr>
          <p:cNvPicPr>
            <a:picLocks noChangeAspect="1"/>
          </p:cNvPicPr>
          <p:nvPr/>
        </p:nvPicPr>
        <p:blipFill>
          <a:blip r:embed="rId5"/>
          <a:stretch>
            <a:fillRect/>
          </a:stretch>
        </p:blipFill>
        <p:spPr>
          <a:xfrm>
            <a:off x="6177248" y="1782428"/>
            <a:ext cx="2718736" cy="3685032"/>
          </a:xfrm>
          <a:prstGeom prst="rect">
            <a:avLst/>
          </a:prstGeom>
        </p:spPr>
      </p:pic>
      <p:pic>
        <p:nvPicPr>
          <p:cNvPr id="8" name="Picture 7">
            <a:extLst>
              <a:ext uri="{FF2B5EF4-FFF2-40B4-BE49-F238E27FC236}">
                <a16:creationId xmlns:a16="http://schemas.microsoft.com/office/drawing/2014/main" id="{6B516FD9-E6D0-F067-A0EF-57A72FE8F936}"/>
              </a:ext>
            </a:extLst>
          </p:cNvPr>
          <p:cNvPicPr>
            <a:picLocks noChangeAspect="1"/>
          </p:cNvPicPr>
          <p:nvPr/>
        </p:nvPicPr>
        <p:blipFill>
          <a:blip r:embed="rId6"/>
          <a:stretch>
            <a:fillRect/>
          </a:stretch>
        </p:blipFill>
        <p:spPr>
          <a:xfrm>
            <a:off x="1498677" y="1688821"/>
            <a:ext cx="2322145" cy="3618301"/>
          </a:xfrm>
          <a:prstGeom prst="rect">
            <a:avLst/>
          </a:prstGeom>
        </p:spPr>
      </p:pic>
      <p:sp>
        <p:nvSpPr>
          <p:cNvPr id="6" name="TextBox 10">
            <a:extLst>
              <a:ext uri="{FF2B5EF4-FFF2-40B4-BE49-F238E27FC236}">
                <a16:creationId xmlns:a16="http://schemas.microsoft.com/office/drawing/2014/main" id="{DBECB93F-1F43-E08B-8F58-E461F462D6A8}"/>
              </a:ext>
            </a:extLst>
          </p:cNvPr>
          <p:cNvSpPr txBox="1"/>
          <p:nvPr/>
        </p:nvSpPr>
        <p:spPr>
          <a:xfrm>
            <a:off x="77523" y="25848"/>
            <a:ext cx="12001333" cy="1524007"/>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8000" b="1" i="0" u="none" strike="noStrike" kern="1200" cap="none" spc="0" normalizeH="0" baseline="0" noProof="0">
                <a:ln w="190500">
                  <a:solidFill>
                    <a:prstClr val="white"/>
                  </a:solidFill>
                  <a:prstDash val="solid"/>
                </a:ln>
                <a:solidFill>
                  <a:prstClr val="white"/>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rPr>
              <a:t>SINH HOẠT LỚP</a:t>
            </a:r>
            <a:endParaRPr kumimoji="0" lang="en-US" sz="8000" b="1" i="0" u="none" strike="noStrike" kern="1200" cap="none" spc="0" normalizeH="0" baseline="0" noProof="0" dirty="0">
              <a:ln w="190500">
                <a:solidFill>
                  <a:prstClr val="white"/>
                </a:solidFill>
                <a:prstDash val="solid"/>
              </a:ln>
              <a:solidFill>
                <a:prstClr val="white"/>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endParaRPr>
          </a:p>
        </p:txBody>
      </p:sp>
      <p:sp>
        <p:nvSpPr>
          <p:cNvPr id="10" name="TextBox 10">
            <a:extLst>
              <a:ext uri="{FF2B5EF4-FFF2-40B4-BE49-F238E27FC236}">
                <a16:creationId xmlns:a16="http://schemas.microsoft.com/office/drawing/2014/main" id="{A6087D59-F939-8F3B-AEF7-4B09C7767D2C}"/>
              </a:ext>
            </a:extLst>
          </p:cNvPr>
          <p:cNvSpPr txBox="1"/>
          <p:nvPr/>
        </p:nvSpPr>
        <p:spPr>
          <a:xfrm>
            <a:off x="82311" y="20246"/>
            <a:ext cx="12001333" cy="1524007"/>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8000" b="1" i="0" u="none" strike="noStrike" kern="1200" cap="none" spc="0" normalizeH="0" baseline="0" noProof="0">
                <a:ln w="28575">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rPr>
              <a:t>S</a:t>
            </a:r>
            <a:r>
              <a:rPr kumimoji="0" lang="en-US" sz="8000" b="1" i="0" u="none" strike="noStrike" kern="1200" cap="none" spc="0" normalizeH="0" baseline="0" noProof="0">
                <a:ln w="28575">
                  <a:solidFill>
                    <a:srgbClr val="002060"/>
                  </a:solidFill>
                  <a:prstDash val="solid"/>
                </a:ln>
                <a:solidFill>
                  <a:srgbClr val="ED7D31">
                    <a:lumMod val="40000"/>
                    <a:lumOff val="60000"/>
                  </a:srgbClr>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rPr>
              <a:t>I</a:t>
            </a:r>
            <a:r>
              <a:rPr kumimoji="0" lang="en-US" sz="8000" b="1" i="0" u="none" strike="noStrike" kern="1200" cap="none" spc="0" normalizeH="0" baseline="0" noProof="0">
                <a:ln w="28575">
                  <a:solidFill>
                    <a:srgbClr val="002060"/>
                  </a:solidFill>
                  <a:prstDash val="solid"/>
                </a:ln>
                <a:solidFill>
                  <a:srgbClr val="FFC000">
                    <a:lumMod val="40000"/>
                    <a:lumOff val="60000"/>
                  </a:srgbClr>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rPr>
              <a:t>N</a:t>
            </a:r>
            <a:r>
              <a:rPr kumimoji="0" lang="en-US" sz="8000" b="1" i="0" u="none" strike="noStrike" kern="1200" cap="none" spc="0" normalizeH="0" baseline="0" noProof="0">
                <a:ln w="28575">
                  <a:solidFill>
                    <a:srgbClr val="002060"/>
                  </a:solidFill>
                  <a:prstDash val="solid"/>
                </a:ln>
                <a:solidFill>
                  <a:srgbClr val="70AD47">
                    <a:lumMod val="40000"/>
                    <a:lumOff val="60000"/>
                  </a:srgbClr>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rPr>
              <a:t>H</a:t>
            </a:r>
            <a:r>
              <a:rPr kumimoji="0" lang="en-US" sz="8000" b="1" i="0" u="none" strike="noStrike" kern="1200" cap="none" spc="0" normalizeH="0" baseline="0" noProof="0">
                <a:ln w="28575">
                  <a:solidFill>
                    <a:srgbClr val="002060"/>
                  </a:solidFill>
                  <a:prstDash val="solid"/>
                </a:ln>
                <a:solidFill>
                  <a:srgbClr val="ED7D31">
                    <a:lumMod val="20000"/>
                    <a:lumOff val="80000"/>
                  </a:srgbClr>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rPr>
              <a:t> </a:t>
            </a:r>
            <a:r>
              <a:rPr kumimoji="0" lang="en-US" sz="8000" b="1" i="0" u="none" strike="noStrike" kern="1200" cap="none" spc="0" normalizeH="0" baseline="0" noProof="0">
                <a:ln w="28575">
                  <a:solidFill>
                    <a:srgbClr val="002060"/>
                  </a:solidFill>
                  <a:prstDash val="solid"/>
                </a:ln>
                <a:solidFill>
                  <a:srgbClr val="5B9BD5">
                    <a:lumMod val="60000"/>
                    <a:lumOff val="40000"/>
                  </a:srgbClr>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rPr>
              <a:t>H</a:t>
            </a:r>
            <a:r>
              <a:rPr kumimoji="0" lang="en-US" sz="8000" b="1" i="0" u="none" strike="noStrike" kern="1200" cap="none" spc="0" normalizeH="0" baseline="0" noProof="0">
                <a:ln w="28575">
                  <a:solidFill>
                    <a:srgbClr val="002060"/>
                  </a:solidFill>
                  <a:prstDash val="solid"/>
                </a:ln>
                <a:solidFill>
                  <a:srgbClr val="ACF0FE"/>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rPr>
              <a:t>O</a:t>
            </a:r>
            <a:r>
              <a:rPr kumimoji="0" lang="en-US" sz="8000" b="1" i="0" u="none" strike="noStrike" kern="1200" cap="none" spc="0" normalizeH="0" baseline="0" noProof="0">
                <a:ln w="28575">
                  <a:solidFill>
                    <a:srgbClr val="002060"/>
                  </a:solidFill>
                  <a:prstDash val="solid"/>
                </a:ln>
                <a:solidFill>
                  <a:srgbClr val="FFCCFF"/>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rPr>
              <a:t>Ạ</a:t>
            </a:r>
            <a:r>
              <a:rPr kumimoji="0" lang="en-US" sz="8000" b="1" i="0" u="none" strike="noStrike" kern="1200" cap="none" spc="0" normalizeH="0" baseline="0" noProof="0">
                <a:ln w="28575">
                  <a:solidFill>
                    <a:srgbClr val="002060"/>
                  </a:solidFill>
                  <a:prstDash val="solid"/>
                </a:ln>
                <a:solidFill>
                  <a:srgbClr val="FAB0B0"/>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rPr>
              <a:t>T</a:t>
            </a:r>
            <a:r>
              <a:rPr kumimoji="0" lang="en-US" sz="8000" b="1" i="0" u="none" strike="noStrike" kern="1200" cap="none" spc="0" normalizeH="0" baseline="0" noProof="0">
                <a:ln w="28575">
                  <a:solidFill>
                    <a:srgbClr val="002060"/>
                  </a:solidFill>
                  <a:prstDash val="solid"/>
                </a:ln>
                <a:solidFill>
                  <a:srgbClr val="ED7D31">
                    <a:lumMod val="20000"/>
                    <a:lumOff val="80000"/>
                  </a:srgbClr>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rPr>
              <a:t> </a:t>
            </a:r>
            <a:r>
              <a:rPr kumimoji="0" lang="en-US" sz="8000" b="1" i="0" u="none" strike="noStrike" kern="1200" cap="none" spc="0" normalizeH="0" baseline="0" noProof="0">
                <a:ln w="28575">
                  <a:solidFill>
                    <a:srgbClr val="002060"/>
                  </a:solidFill>
                  <a:prstDash val="solid"/>
                </a:ln>
                <a:solidFill>
                  <a:srgbClr val="FFCC99"/>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rPr>
              <a:t>L</a:t>
            </a:r>
            <a:r>
              <a:rPr kumimoji="0" lang="en-US" sz="8000" b="1" i="0" u="none" strike="noStrike" kern="1200" cap="none" spc="0" normalizeH="0" baseline="0" noProof="0">
                <a:ln w="28575">
                  <a:solidFill>
                    <a:srgbClr val="002060"/>
                  </a:solidFill>
                  <a:prstDash val="solid"/>
                </a:ln>
                <a:solidFill>
                  <a:srgbClr val="C5F1D3"/>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rPr>
              <a:t>Ớ</a:t>
            </a:r>
            <a:r>
              <a:rPr kumimoji="0" lang="en-US" sz="8000" b="1" i="0" u="none" strike="noStrike" kern="1200" cap="none" spc="0" normalizeH="0" baseline="0" noProof="0">
                <a:ln w="28575">
                  <a:solidFill>
                    <a:srgbClr val="002060"/>
                  </a:solidFill>
                  <a:prstDash val="solid"/>
                </a:ln>
                <a:solidFill>
                  <a:srgbClr val="9EE0F4"/>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rPr>
              <a:t>P</a:t>
            </a:r>
            <a:endParaRPr kumimoji="0" lang="en-US" sz="8000" b="1" i="0" u="none" strike="noStrike" kern="1200" cap="none" spc="0" normalizeH="0" baseline="0" noProof="0" dirty="0">
              <a:ln w="28575">
                <a:solidFill>
                  <a:srgbClr val="002060"/>
                </a:solidFill>
                <a:prstDash val="solid"/>
              </a:ln>
              <a:solidFill>
                <a:srgbClr val="9EE0F4"/>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endParaRPr>
          </a:p>
        </p:txBody>
      </p:sp>
    </p:spTree>
    <p:extLst>
      <p:ext uri="{BB962C8B-B14F-4D97-AF65-F5344CB8AC3E}">
        <p14:creationId xmlns:p14="http://schemas.microsoft.com/office/powerpoint/2010/main" val="2068705811"/>
      </p:ext>
    </p:extLst>
  </p:cSld>
  <p:clrMapOvr>
    <a:masterClrMapping/>
  </p:clrMapOvr>
  <mc:AlternateContent xmlns:mc="http://schemas.openxmlformats.org/markup-compatibility/2006">
    <mc:Choice xmlns:p14="http://schemas.microsoft.com/office/powerpoint/2010/main" Requires="p14">
      <p:transition spd="slow" p14:dur="3900">
        <p14:glitter pattern="hexagon"/>
      </p:transition>
    </mc:Choice>
    <mc:Fallback>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667">
                                      <p:stCondLst>
                                        <p:cond delay="750"/>
                                      </p:stCondLst>
                                      <p:childTnLst>
                                        <p:set>
                                          <p:cBhvr>
                                            <p:cTn id="6" dur="1" fill="hold">
                                              <p:stCondLst>
                                                <p:cond delay="0"/>
                                              </p:stCondLst>
                                            </p:cTn>
                                            <p:tgtEl>
                                              <p:spTgt spid="13"/>
                                            </p:tgtEl>
                                            <p:attrNameLst>
                                              <p:attrName>style.visibility</p:attrName>
                                            </p:attrNameLst>
                                          </p:cBhvr>
                                          <p:to>
                                            <p:strVal val="visible"/>
                                          </p:to>
                                        </p:set>
                                        <p:anim calcmode="lin" valueType="num" p14:bounceEnd="66667">
                                          <p:cBhvr additive="base">
                                            <p:cTn id="7" dur="1000" fill="hold"/>
                                            <p:tgtEl>
                                              <p:spTgt spid="13"/>
                                            </p:tgtEl>
                                            <p:attrNameLst>
                                              <p:attrName>ppt_x</p:attrName>
                                            </p:attrNameLst>
                                          </p:cBhvr>
                                          <p:tavLst>
                                            <p:tav tm="0">
                                              <p:val>
                                                <p:strVal val="#ppt_x"/>
                                              </p:val>
                                            </p:tav>
                                            <p:tav tm="100000">
                                              <p:val>
                                                <p:strVal val="#ppt_x"/>
                                              </p:val>
                                            </p:tav>
                                          </p:tavLst>
                                        </p:anim>
                                        <p:anim calcmode="lin" valueType="num" p14:bounceEnd="66667">
                                          <p:cBhvr additive="base">
                                            <p:cTn id="8" dur="10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66667">
                                      <p:stCondLst>
                                        <p:cond delay="750"/>
                                      </p:stCondLst>
                                      <p:childTnLst>
                                        <p:set>
                                          <p:cBhvr>
                                            <p:cTn id="10" dur="1" fill="hold">
                                              <p:stCondLst>
                                                <p:cond delay="0"/>
                                              </p:stCondLst>
                                            </p:cTn>
                                            <p:tgtEl>
                                              <p:spTgt spid="16"/>
                                            </p:tgtEl>
                                            <p:attrNameLst>
                                              <p:attrName>style.visibility</p:attrName>
                                            </p:attrNameLst>
                                          </p:cBhvr>
                                          <p:to>
                                            <p:strVal val="visible"/>
                                          </p:to>
                                        </p:set>
                                        <p:anim calcmode="lin" valueType="num" p14:bounceEnd="66667">
                                          <p:cBhvr additive="base">
                                            <p:cTn id="11" dur="1000" fill="hold"/>
                                            <p:tgtEl>
                                              <p:spTgt spid="16"/>
                                            </p:tgtEl>
                                            <p:attrNameLst>
                                              <p:attrName>ppt_x</p:attrName>
                                            </p:attrNameLst>
                                          </p:cBhvr>
                                          <p:tavLst>
                                            <p:tav tm="0">
                                              <p:val>
                                                <p:strVal val="#ppt_x"/>
                                              </p:val>
                                            </p:tav>
                                            <p:tav tm="100000">
                                              <p:val>
                                                <p:strVal val="#ppt_x"/>
                                              </p:val>
                                            </p:tav>
                                          </p:tavLst>
                                        </p:anim>
                                        <p:anim calcmode="lin" valueType="num" p14:bounceEnd="66667">
                                          <p:cBhvr additive="base">
                                            <p:cTn id="12" dur="10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66667">
                                      <p:stCondLst>
                                        <p:cond delay="750"/>
                                      </p:stCondLst>
                                      <p:childTnLst>
                                        <p:set>
                                          <p:cBhvr>
                                            <p:cTn id="14" dur="1" fill="hold">
                                              <p:stCondLst>
                                                <p:cond delay="0"/>
                                              </p:stCondLst>
                                            </p:cTn>
                                            <p:tgtEl>
                                              <p:spTgt spid="8"/>
                                            </p:tgtEl>
                                            <p:attrNameLst>
                                              <p:attrName>style.visibility</p:attrName>
                                            </p:attrNameLst>
                                          </p:cBhvr>
                                          <p:to>
                                            <p:strVal val="visible"/>
                                          </p:to>
                                        </p:set>
                                        <p:anim calcmode="lin" valueType="num" p14:bounceEnd="66667">
                                          <p:cBhvr additive="base">
                                            <p:cTn id="15" dur="1000" fill="hold"/>
                                            <p:tgtEl>
                                              <p:spTgt spid="8"/>
                                            </p:tgtEl>
                                            <p:attrNameLst>
                                              <p:attrName>ppt_x</p:attrName>
                                            </p:attrNameLst>
                                          </p:cBhvr>
                                          <p:tavLst>
                                            <p:tav tm="0">
                                              <p:val>
                                                <p:strVal val="#ppt_x"/>
                                              </p:val>
                                            </p:tav>
                                            <p:tav tm="100000">
                                              <p:val>
                                                <p:strVal val="#ppt_x"/>
                                              </p:val>
                                            </p:tav>
                                          </p:tavLst>
                                        </p:anim>
                                        <p:anim calcmode="lin" valueType="num" p14:bounceEnd="66667">
                                          <p:cBhvr additive="base">
                                            <p:cTn id="16" dur="10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66667">
                                      <p:stCondLst>
                                        <p:cond delay="750"/>
                                      </p:stCondLst>
                                      <p:childTnLst>
                                        <p:set>
                                          <p:cBhvr>
                                            <p:cTn id="18" dur="1" fill="hold">
                                              <p:stCondLst>
                                                <p:cond delay="0"/>
                                              </p:stCondLst>
                                            </p:cTn>
                                            <p:tgtEl>
                                              <p:spTgt spid="7"/>
                                            </p:tgtEl>
                                            <p:attrNameLst>
                                              <p:attrName>style.visibility</p:attrName>
                                            </p:attrNameLst>
                                          </p:cBhvr>
                                          <p:to>
                                            <p:strVal val="visible"/>
                                          </p:to>
                                        </p:set>
                                        <p:anim calcmode="lin" valueType="num" p14:bounceEnd="66667">
                                          <p:cBhvr additive="base">
                                            <p:cTn id="19" dur="1000" fill="hold"/>
                                            <p:tgtEl>
                                              <p:spTgt spid="7"/>
                                            </p:tgtEl>
                                            <p:attrNameLst>
                                              <p:attrName>ppt_x</p:attrName>
                                            </p:attrNameLst>
                                          </p:cBhvr>
                                          <p:tavLst>
                                            <p:tav tm="0">
                                              <p:val>
                                                <p:strVal val="#ppt_x"/>
                                              </p:val>
                                            </p:tav>
                                            <p:tav tm="100000">
                                              <p:val>
                                                <p:strVal val="#ppt_x"/>
                                              </p:val>
                                            </p:tav>
                                          </p:tavLst>
                                        </p:anim>
                                        <p:anim calcmode="lin" valueType="num" p14:bounceEnd="66667">
                                          <p:cBhvr additive="base">
                                            <p:cTn id="20" dur="1000" fill="hold"/>
                                            <p:tgtEl>
                                              <p:spTgt spid="7"/>
                                            </p:tgtEl>
                                            <p:attrNameLst>
                                              <p:attrName>ppt_y</p:attrName>
                                            </p:attrNameLst>
                                          </p:cBhvr>
                                          <p:tavLst>
                                            <p:tav tm="0">
                                              <p:val>
                                                <p:strVal val="1+#ppt_h/2"/>
                                              </p:val>
                                            </p:tav>
                                            <p:tav tm="100000">
                                              <p:val>
                                                <p:strVal val="#ppt_y"/>
                                              </p:val>
                                            </p:tav>
                                          </p:tavLst>
                                        </p:anim>
                                      </p:childTnLst>
                                    </p:cTn>
                                  </p:par>
                                  <p:par>
                                    <p:cTn id="21" presetID="32" presetClass="emph" presetSubtype="0" repeatCount="3000" fill="hold" nodeType="withEffect">
                                      <p:stCondLst>
                                        <p:cond delay="750"/>
                                      </p:stCondLst>
                                      <p:childTnLst>
                                        <p:animRot by="120000">
                                          <p:cBhvr>
                                            <p:cTn id="22" dur="100" fill="hold">
                                              <p:stCondLst>
                                                <p:cond delay="0"/>
                                              </p:stCondLst>
                                            </p:cTn>
                                            <p:tgtEl>
                                              <p:spTgt spid="7"/>
                                            </p:tgtEl>
                                            <p:attrNameLst>
                                              <p:attrName>r</p:attrName>
                                            </p:attrNameLst>
                                          </p:cBhvr>
                                        </p:animRot>
                                        <p:animRot by="-240000">
                                          <p:cBhvr>
                                            <p:cTn id="23" dur="200" fill="hold">
                                              <p:stCondLst>
                                                <p:cond delay="200"/>
                                              </p:stCondLst>
                                            </p:cTn>
                                            <p:tgtEl>
                                              <p:spTgt spid="7"/>
                                            </p:tgtEl>
                                            <p:attrNameLst>
                                              <p:attrName>r</p:attrName>
                                            </p:attrNameLst>
                                          </p:cBhvr>
                                        </p:animRot>
                                        <p:animRot by="240000">
                                          <p:cBhvr>
                                            <p:cTn id="24" dur="200" fill="hold">
                                              <p:stCondLst>
                                                <p:cond delay="400"/>
                                              </p:stCondLst>
                                            </p:cTn>
                                            <p:tgtEl>
                                              <p:spTgt spid="7"/>
                                            </p:tgtEl>
                                            <p:attrNameLst>
                                              <p:attrName>r</p:attrName>
                                            </p:attrNameLst>
                                          </p:cBhvr>
                                        </p:animRot>
                                        <p:animRot by="-240000">
                                          <p:cBhvr>
                                            <p:cTn id="25" dur="200" fill="hold">
                                              <p:stCondLst>
                                                <p:cond delay="600"/>
                                              </p:stCondLst>
                                            </p:cTn>
                                            <p:tgtEl>
                                              <p:spTgt spid="7"/>
                                            </p:tgtEl>
                                            <p:attrNameLst>
                                              <p:attrName>r</p:attrName>
                                            </p:attrNameLst>
                                          </p:cBhvr>
                                        </p:animRot>
                                        <p:animRot by="120000">
                                          <p:cBhvr>
                                            <p:cTn id="26" dur="200" fill="hold">
                                              <p:stCondLst>
                                                <p:cond delay="800"/>
                                              </p:stCondLst>
                                            </p:cTn>
                                            <p:tgtEl>
                                              <p:spTgt spid="7"/>
                                            </p:tgtEl>
                                            <p:attrNameLst>
                                              <p:attrName>r</p:attrName>
                                            </p:attrNameLst>
                                          </p:cBhvr>
                                        </p:animRot>
                                      </p:childTnLst>
                                    </p:cTn>
                                  </p:par>
                                  <p:par>
                                    <p:cTn id="27" presetID="32" presetClass="emph" presetSubtype="0" repeatCount="3000" fill="hold" nodeType="withEffect">
                                      <p:stCondLst>
                                        <p:cond delay="750"/>
                                      </p:stCondLst>
                                      <p:childTnLst>
                                        <p:animRot by="120000">
                                          <p:cBhvr>
                                            <p:cTn id="28" dur="100" fill="hold">
                                              <p:stCondLst>
                                                <p:cond delay="0"/>
                                              </p:stCondLst>
                                            </p:cTn>
                                            <p:tgtEl>
                                              <p:spTgt spid="16"/>
                                            </p:tgtEl>
                                            <p:attrNameLst>
                                              <p:attrName>r</p:attrName>
                                            </p:attrNameLst>
                                          </p:cBhvr>
                                        </p:animRot>
                                        <p:animRot by="-240000">
                                          <p:cBhvr>
                                            <p:cTn id="29" dur="200" fill="hold">
                                              <p:stCondLst>
                                                <p:cond delay="200"/>
                                              </p:stCondLst>
                                            </p:cTn>
                                            <p:tgtEl>
                                              <p:spTgt spid="16"/>
                                            </p:tgtEl>
                                            <p:attrNameLst>
                                              <p:attrName>r</p:attrName>
                                            </p:attrNameLst>
                                          </p:cBhvr>
                                        </p:animRot>
                                        <p:animRot by="240000">
                                          <p:cBhvr>
                                            <p:cTn id="30" dur="200" fill="hold">
                                              <p:stCondLst>
                                                <p:cond delay="400"/>
                                              </p:stCondLst>
                                            </p:cTn>
                                            <p:tgtEl>
                                              <p:spTgt spid="16"/>
                                            </p:tgtEl>
                                            <p:attrNameLst>
                                              <p:attrName>r</p:attrName>
                                            </p:attrNameLst>
                                          </p:cBhvr>
                                        </p:animRot>
                                        <p:animRot by="-240000">
                                          <p:cBhvr>
                                            <p:cTn id="31" dur="200" fill="hold">
                                              <p:stCondLst>
                                                <p:cond delay="600"/>
                                              </p:stCondLst>
                                            </p:cTn>
                                            <p:tgtEl>
                                              <p:spTgt spid="16"/>
                                            </p:tgtEl>
                                            <p:attrNameLst>
                                              <p:attrName>r</p:attrName>
                                            </p:attrNameLst>
                                          </p:cBhvr>
                                        </p:animRot>
                                        <p:animRot by="120000">
                                          <p:cBhvr>
                                            <p:cTn id="32" dur="200" fill="hold">
                                              <p:stCondLst>
                                                <p:cond delay="800"/>
                                              </p:stCondLst>
                                            </p:cTn>
                                            <p:tgtEl>
                                              <p:spTgt spid="16"/>
                                            </p:tgtEl>
                                            <p:attrNameLst>
                                              <p:attrName>r</p:attrName>
                                            </p:attrNameLst>
                                          </p:cBhvr>
                                        </p:animRot>
                                      </p:childTnLst>
                                    </p:cTn>
                                  </p:par>
                                  <p:par>
                                    <p:cTn id="33" presetID="32" presetClass="emph" presetSubtype="0" repeatCount="3000" fill="hold" nodeType="withEffect">
                                      <p:stCondLst>
                                        <p:cond delay="750"/>
                                      </p:stCondLst>
                                      <p:childTnLst>
                                        <p:animRot by="120000">
                                          <p:cBhvr>
                                            <p:cTn id="34" dur="100" fill="hold">
                                              <p:stCondLst>
                                                <p:cond delay="0"/>
                                              </p:stCondLst>
                                            </p:cTn>
                                            <p:tgtEl>
                                              <p:spTgt spid="13"/>
                                            </p:tgtEl>
                                            <p:attrNameLst>
                                              <p:attrName>r</p:attrName>
                                            </p:attrNameLst>
                                          </p:cBhvr>
                                        </p:animRot>
                                        <p:animRot by="-240000">
                                          <p:cBhvr>
                                            <p:cTn id="35" dur="200" fill="hold">
                                              <p:stCondLst>
                                                <p:cond delay="200"/>
                                              </p:stCondLst>
                                            </p:cTn>
                                            <p:tgtEl>
                                              <p:spTgt spid="13"/>
                                            </p:tgtEl>
                                            <p:attrNameLst>
                                              <p:attrName>r</p:attrName>
                                            </p:attrNameLst>
                                          </p:cBhvr>
                                        </p:animRot>
                                        <p:animRot by="240000">
                                          <p:cBhvr>
                                            <p:cTn id="36" dur="200" fill="hold">
                                              <p:stCondLst>
                                                <p:cond delay="400"/>
                                              </p:stCondLst>
                                            </p:cTn>
                                            <p:tgtEl>
                                              <p:spTgt spid="13"/>
                                            </p:tgtEl>
                                            <p:attrNameLst>
                                              <p:attrName>r</p:attrName>
                                            </p:attrNameLst>
                                          </p:cBhvr>
                                        </p:animRot>
                                        <p:animRot by="-240000">
                                          <p:cBhvr>
                                            <p:cTn id="37" dur="200" fill="hold">
                                              <p:stCondLst>
                                                <p:cond delay="600"/>
                                              </p:stCondLst>
                                            </p:cTn>
                                            <p:tgtEl>
                                              <p:spTgt spid="13"/>
                                            </p:tgtEl>
                                            <p:attrNameLst>
                                              <p:attrName>r</p:attrName>
                                            </p:attrNameLst>
                                          </p:cBhvr>
                                        </p:animRot>
                                        <p:animRot by="120000">
                                          <p:cBhvr>
                                            <p:cTn id="38" dur="200" fill="hold">
                                              <p:stCondLst>
                                                <p:cond delay="800"/>
                                              </p:stCondLst>
                                            </p:cTn>
                                            <p:tgtEl>
                                              <p:spTgt spid="13"/>
                                            </p:tgtEl>
                                            <p:attrNameLst>
                                              <p:attrName>r</p:attrName>
                                            </p:attrNameLst>
                                          </p:cBhvr>
                                        </p:animRot>
                                      </p:childTnLst>
                                    </p:cTn>
                                  </p:par>
                                  <p:par>
                                    <p:cTn id="39" presetID="32" presetClass="emph" presetSubtype="0" repeatCount="3000" fill="hold" nodeType="withEffect">
                                      <p:stCondLst>
                                        <p:cond delay="750"/>
                                      </p:stCondLst>
                                      <p:childTnLst>
                                        <p:animRot by="120000">
                                          <p:cBhvr>
                                            <p:cTn id="40" dur="100" fill="hold">
                                              <p:stCondLst>
                                                <p:cond delay="0"/>
                                              </p:stCondLst>
                                            </p:cTn>
                                            <p:tgtEl>
                                              <p:spTgt spid="8"/>
                                            </p:tgtEl>
                                            <p:attrNameLst>
                                              <p:attrName>r</p:attrName>
                                            </p:attrNameLst>
                                          </p:cBhvr>
                                        </p:animRot>
                                        <p:animRot by="-240000">
                                          <p:cBhvr>
                                            <p:cTn id="41" dur="200" fill="hold">
                                              <p:stCondLst>
                                                <p:cond delay="200"/>
                                              </p:stCondLst>
                                            </p:cTn>
                                            <p:tgtEl>
                                              <p:spTgt spid="8"/>
                                            </p:tgtEl>
                                            <p:attrNameLst>
                                              <p:attrName>r</p:attrName>
                                            </p:attrNameLst>
                                          </p:cBhvr>
                                        </p:animRot>
                                        <p:animRot by="240000">
                                          <p:cBhvr>
                                            <p:cTn id="42" dur="200" fill="hold">
                                              <p:stCondLst>
                                                <p:cond delay="400"/>
                                              </p:stCondLst>
                                            </p:cTn>
                                            <p:tgtEl>
                                              <p:spTgt spid="8"/>
                                            </p:tgtEl>
                                            <p:attrNameLst>
                                              <p:attrName>r</p:attrName>
                                            </p:attrNameLst>
                                          </p:cBhvr>
                                        </p:animRot>
                                        <p:animRot by="-240000">
                                          <p:cBhvr>
                                            <p:cTn id="43" dur="200" fill="hold">
                                              <p:stCondLst>
                                                <p:cond delay="600"/>
                                              </p:stCondLst>
                                            </p:cTn>
                                            <p:tgtEl>
                                              <p:spTgt spid="8"/>
                                            </p:tgtEl>
                                            <p:attrNameLst>
                                              <p:attrName>r</p:attrName>
                                            </p:attrNameLst>
                                          </p:cBhvr>
                                        </p:animRot>
                                        <p:animRot by="120000">
                                          <p:cBhvr>
                                            <p:cTn id="44" dur="200" fill="hold">
                                              <p:stCondLst>
                                                <p:cond delay="800"/>
                                              </p:stCondLst>
                                            </p:cTn>
                                            <p:tgtEl>
                                              <p:spTgt spid="8"/>
                                            </p:tgtEl>
                                            <p:attrNameLst>
                                              <p:attrName>r</p:attrName>
                                            </p:attrNameLst>
                                          </p:cBhvr>
                                        </p:animRot>
                                      </p:childTnLst>
                                    </p:cTn>
                                  </p:par>
                                  <p:par>
                                    <p:cTn id="45" presetID="53" presetClass="entr" presetSubtype="16" fill="hold" grpId="0" nodeType="withEffect">
                                      <p:stCondLst>
                                        <p:cond delay="0"/>
                                      </p:stCondLst>
                                      <p:iterate type="lt">
                                        <p:tmPct val="0"/>
                                      </p:iterate>
                                      <p:childTnLst>
                                        <p:set>
                                          <p:cBhvr>
                                            <p:cTn id="46" dur="1" fill="hold">
                                              <p:stCondLst>
                                                <p:cond delay="0"/>
                                              </p:stCondLst>
                                            </p:cTn>
                                            <p:tgtEl>
                                              <p:spTgt spid="10"/>
                                            </p:tgtEl>
                                            <p:attrNameLst>
                                              <p:attrName>style.visibility</p:attrName>
                                            </p:attrNameLst>
                                          </p:cBhvr>
                                          <p:to>
                                            <p:strVal val="visible"/>
                                          </p:to>
                                        </p:set>
                                        <p:anim calcmode="lin" valueType="num">
                                          <p:cBhvr>
                                            <p:cTn id="47" dur="500" fill="hold"/>
                                            <p:tgtEl>
                                              <p:spTgt spid="10"/>
                                            </p:tgtEl>
                                            <p:attrNameLst>
                                              <p:attrName>ppt_w</p:attrName>
                                            </p:attrNameLst>
                                          </p:cBhvr>
                                          <p:tavLst>
                                            <p:tav tm="0">
                                              <p:val>
                                                <p:fltVal val="0"/>
                                              </p:val>
                                            </p:tav>
                                            <p:tav tm="100000">
                                              <p:val>
                                                <p:strVal val="#ppt_w"/>
                                              </p:val>
                                            </p:tav>
                                          </p:tavLst>
                                        </p:anim>
                                        <p:anim calcmode="lin" valueType="num">
                                          <p:cBhvr>
                                            <p:cTn id="48" dur="500" fill="hold"/>
                                            <p:tgtEl>
                                              <p:spTgt spid="10"/>
                                            </p:tgtEl>
                                            <p:attrNameLst>
                                              <p:attrName>ppt_h</p:attrName>
                                            </p:attrNameLst>
                                          </p:cBhvr>
                                          <p:tavLst>
                                            <p:tav tm="0">
                                              <p:val>
                                                <p:fltVal val="0"/>
                                              </p:val>
                                            </p:tav>
                                            <p:tav tm="100000">
                                              <p:val>
                                                <p:strVal val="#ppt_h"/>
                                              </p:val>
                                            </p:tav>
                                          </p:tavLst>
                                        </p:anim>
                                        <p:animEffect transition="in" filter="fade">
                                          <p:cBhvr>
                                            <p:cTn id="49" dur="500"/>
                                            <p:tgtEl>
                                              <p:spTgt spid="10"/>
                                            </p:tgtEl>
                                          </p:cBhvr>
                                        </p:animEffect>
                                      </p:childTnLst>
                                    </p:cTn>
                                  </p:par>
                                  <p:par>
                                    <p:cTn id="50" presetID="34" presetClass="emph" presetSubtype="0" repeatCount="indefinite" fill="hold" grpId="1" nodeType="withEffect">
                                      <p:stCondLst>
                                        <p:cond delay="0"/>
                                      </p:stCondLst>
                                      <p:endCondLst>
                                        <p:cond evt="onNext" delay="0">
                                          <p:tgtEl>
                                            <p:sldTgt/>
                                          </p:tgtEl>
                                        </p:cond>
                                      </p:endCondLst>
                                      <p:iterate type="lt">
                                        <p:tmPct val="10000"/>
                                      </p:iterate>
                                      <p:childTnLst>
                                        <p:animMotion origin="layout" path="M -2.5E-6 -1.11111E-6 L -2.5E-6 -0.07222 " pathEditMode="relative" rAng="0" ptsTypes="AA">
                                          <p:cBhvr>
                                            <p:cTn id="51" dur="250" accel="50000" decel="50000" autoRev="1" fill="hold">
                                              <p:stCondLst>
                                                <p:cond delay="0"/>
                                              </p:stCondLst>
                                            </p:cTn>
                                            <p:tgtEl>
                                              <p:spTgt spid="10"/>
                                            </p:tgtEl>
                                            <p:attrNameLst>
                                              <p:attrName>ppt_x</p:attrName>
                                              <p:attrName>ppt_y</p:attrName>
                                            </p:attrNameLst>
                                          </p:cBhvr>
                                          <p:rCtr x="0" y="-3611"/>
                                        </p:animMotion>
                                        <p:animRot by="1500000">
                                          <p:cBhvr>
                                            <p:cTn id="52" dur="125" fill="hold">
                                              <p:stCondLst>
                                                <p:cond delay="0"/>
                                              </p:stCondLst>
                                            </p:cTn>
                                            <p:tgtEl>
                                              <p:spTgt spid="10"/>
                                            </p:tgtEl>
                                            <p:attrNameLst>
                                              <p:attrName>r</p:attrName>
                                            </p:attrNameLst>
                                          </p:cBhvr>
                                        </p:animRot>
                                        <p:animRot by="-1500000">
                                          <p:cBhvr>
                                            <p:cTn id="53" dur="125" fill="hold">
                                              <p:stCondLst>
                                                <p:cond delay="125"/>
                                              </p:stCondLst>
                                            </p:cTn>
                                            <p:tgtEl>
                                              <p:spTgt spid="10"/>
                                            </p:tgtEl>
                                            <p:attrNameLst>
                                              <p:attrName>r</p:attrName>
                                            </p:attrNameLst>
                                          </p:cBhvr>
                                        </p:animRot>
                                        <p:animRot by="-1500000">
                                          <p:cBhvr>
                                            <p:cTn id="54" dur="125" fill="hold">
                                              <p:stCondLst>
                                                <p:cond delay="250"/>
                                              </p:stCondLst>
                                            </p:cTn>
                                            <p:tgtEl>
                                              <p:spTgt spid="10"/>
                                            </p:tgtEl>
                                            <p:attrNameLst>
                                              <p:attrName>r</p:attrName>
                                            </p:attrNameLst>
                                          </p:cBhvr>
                                        </p:animRot>
                                        <p:animRot by="1500000">
                                          <p:cBhvr>
                                            <p:cTn id="55" dur="125" fill="hold">
                                              <p:stCondLst>
                                                <p:cond delay="375"/>
                                              </p:stCondLst>
                                            </p:cTn>
                                            <p:tgtEl>
                                              <p:spTgt spid="10"/>
                                            </p:tgtEl>
                                            <p:attrNameLst>
                                              <p:attrName>r</p:attrName>
                                            </p:attrNameLst>
                                          </p:cBhvr>
                                        </p:animRot>
                                      </p:childTnLst>
                                    </p:cTn>
                                  </p:par>
                                  <p:par>
                                    <p:cTn id="56" presetID="53" presetClass="entr" presetSubtype="16" fill="hold" grpId="0" nodeType="withEffect">
                                      <p:stCondLst>
                                        <p:cond delay="0"/>
                                      </p:stCondLst>
                                      <p:iterate type="lt">
                                        <p:tmPct val="0"/>
                                      </p:iterate>
                                      <p:childTnLst>
                                        <p:set>
                                          <p:cBhvr>
                                            <p:cTn id="57" dur="1" fill="hold">
                                              <p:stCondLst>
                                                <p:cond delay="0"/>
                                              </p:stCondLst>
                                            </p:cTn>
                                            <p:tgtEl>
                                              <p:spTgt spid="6"/>
                                            </p:tgtEl>
                                            <p:attrNameLst>
                                              <p:attrName>style.visibility</p:attrName>
                                            </p:attrNameLst>
                                          </p:cBhvr>
                                          <p:to>
                                            <p:strVal val="visible"/>
                                          </p:to>
                                        </p:set>
                                        <p:anim calcmode="lin" valueType="num">
                                          <p:cBhvr>
                                            <p:cTn id="58" dur="500" fill="hold"/>
                                            <p:tgtEl>
                                              <p:spTgt spid="6"/>
                                            </p:tgtEl>
                                            <p:attrNameLst>
                                              <p:attrName>ppt_w</p:attrName>
                                            </p:attrNameLst>
                                          </p:cBhvr>
                                          <p:tavLst>
                                            <p:tav tm="0">
                                              <p:val>
                                                <p:fltVal val="0"/>
                                              </p:val>
                                            </p:tav>
                                            <p:tav tm="100000">
                                              <p:val>
                                                <p:strVal val="#ppt_w"/>
                                              </p:val>
                                            </p:tav>
                                          </p:tavLst>
                                        </p:anim>
                                        <p:anim calcmode="lin" valueType="num">
                                          <p:cBhvr>
                                            <p:cTn id="59" dur="500" fill="hold"/>
                                            <p:tgtEl>
                                              <p:spTgt spid="6"/>
                                            </p:tgtEl>
                                            <p:attrNameLst>
                                              <p:attrName>ppt_h</p:attrName>
                                            </p:attrNameLst>
                                          </p:cBhvr>
                                          <p:tavLst>
                                            <p:tav tm="0">
                                              <p:val>
                                                <p:fltVal val="0"/>
                                              </p:val>
                                            </p:tav>
                                            <p:tav tm="100000">
                                              <p:val>
                                                <p:strVal val="#ppt_h"/>
                                              </p:val>
                                            </p:tav>
                                          </p:tavLst>
                                        </p:anim>
                                        <p:animEffect transition="in" filter="fade">
                                          <p:cBhvr>
                                            <p:cTn id="60" dur="500"/>
                                            <p:tgtEl>
                                              <p:spTgt spid="6"/>
                                            </p:tgtEl>
                                          </p:cBhvr>
                                        </p:animEffect>
                                      </p:childTnLst>
                                    </p:cTn>
                                  </p:par>
                                  <p:par>
                                    <p:cTn id="61" presetID="34" presetClass="emph" presetSubtype="0" repeatCount="indefinite" fill="hold" grpId="1" nodeType="withEffect">
                                      <p:stCondLst>
                                        <p:cond delay="0"/>
                                      </p:stCondLst>
                                      <p:endCondLst>
                                        <p:cond evt="onNext" delay="0">
                                          <p:tgtEl>
                                            <p:sldTgt/>
                                          </p:tgtEl>
                                        </p:cond>
                                      </p:endCondLst>
                                      <p:iterate type="lt">
                                        <p:tmPct val="10000"/>
                                      </p:iterate>
                                      <p:childTnLst>
                                        <p:animMotion origin="layout" path="M -3.125E-6 -4.81481E-6 L -3.125E-6 -0.07222 " pathEditMode="relative" rAng="0" ptsTypes="AA">
                                          <p:cBhvr>
                                            <p:cTn id="62" dur="250" accel="50000" decel="50000" autoRev="1" fill="hold">
                                              <p:stCondLst>
                                                <p:cond delay="0"/>
                                              </p:stCondLst>
                                            </p:cTn>
                                            <p:tgtEl>
                                              <p:spTgt spid="6"/>
                                            </p:tgtEl>
                                            <p:attrNameLst>
                                              <p:attrName>ppt_x</p:attrName>
                                              <p:attrName>ppt_y</p:attrName>
                                            </p:attrNameLst>
                                          </p:cBhvr>
                                          <p:rCtr x="0" y="-3611"/>
                                        </p:animMotion>
                                        <p:animRot by="1500000">
                                          <p:cBhvr>
                                            <p:cTn id="63" dur="125" fill="hold">
                                              <p:stCondLst>
                                                <p:cond delay="0"/>
                                              </p:stCondLst>
                                            </p:cTn>
                                            <p:tgtEl>
                                              <p:spTgt spid="6"/>
                                            </p:tgtEl>
                                            <p:attrNameLst>
                                              <p:attrName>r</p:attrName>
                                            </p:attrNameLst>
                                          </p:cBhvr>
                                        </p:animRot>
                                        <p:animRot by="-1500000">
                                          <p:cBhvr>
                                            <p:cTn id="64" dur="125" fill="hold">
                                              <p:stCondLst>
                                                <p:cond delay="125"/>
                                              </p:stCondLst>
                                            </p:cTn>
                                            <p:tgtEl>
                                              <p:spTgt spid="6"/>
                                            </p:tgtEl>
                                            <p:attrNameLst>
                                              <p:attrName>r</p:attrName>
                                            </p:attrNameLst>
                                          </p:cBhvr>
                                        </p:animRot>
                                        <p:animRot by="-1500000">
                                          <p:cBhvr>
                                            <p:cTn id="65" dur="125" fill="hold">
                                              <p:stCondLst>
                                                <p:cond delay="250"/>
                                              </p:stCondLst>
                                            </p:cTn>
                                            <p:tgtEl>
                                              <p:spTgt spid="6"/>
                                            </p:tgtEl>
                                            <p:attrNameLst>
                                              <p:attrName>r</p:attrName>
                                            </p:attrNameLst>
                                          </p:cBhvr>
                                        </p:animRot>
                                        <p:animRot by="1500000">
                                          <p:cBhvr>
                                            <p:cTn id="66" dur="125" fill="hold">
                                              <p:stCondLst>
                                                <p:cond delay="375"/>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10" grpId="0"/>
          <p:bldP spid="10"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75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ppt_x"/>
                                              </p:val>
                                            </p:tav>
                                            <p:tav tm="100000">
                                              <p:val>
                                                <p:strVal val="#ppt_x"/>
                                              </p:val>
                                            </p:tav>
                                          </p:tavLst>
                                        </p:anim>
                                        <p:anim calcmode="lin" valueType="num">
                                          <p:cBhvr additive="base">
                                            <p:cTn id="8" dur="10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75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1000" fill="hold"/>
                                            <p:tgtEl>
                                              <p:spTgt spid="16"/>
                                            </p:tgtEl>
                                            <p:attrNameLst>
                                              <p:attrName>ppt_x</p:attrName>
                                            </p:attrNameLst>
                                          </p:cBhvr>
                                          <p:tavLst>
                                            <p:tav tm="0">
                                              <p:val>
                                                <p:strVal val="#ppt_x"/>
                                              </p:val>
                                            </p:tav>
                                            <p:tav tm="100000">
                                              <p:val>
                                                <p:strVal val="#ppt_x"/>
                                              </p:val>
                                            </p:tav>
                                          </p:tavLst>
                                        </p:anim>
                                        <p:anim calcmode="lin" valueType="num">
                                          <p:cBhvr additive="base">
                                            <p:cTn id="12" dur="10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75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1000" fill="hold"/>
                                            <p:tgtEl>
                                              <p:spTgt spid="8"/>
                                            </p:tgtEl>
                                            <p:attrNameLst>
                                              <p:attrName>ppt_x</p:attrName>
                                            </p:attrNameLst>
                                          </p:cBhvr>
                                          <p:tavLst>
                                            <p:tav tm="0">
                                              <p:val>
                                                <p:strVal val="#ppt_x"/>
                                              </p:val>
                                            </p:tav>
                                            <p:tav tm="100000">
                                              <p:val>
                                                <p:strVal val="#ppt_x"/>
                                              </p:val>
                                            </p:tav>
                                          </p:tavLst>
                                        </p:anim>
                                        <p:anim calcmode="lin" valueType="num">
                                          <p:cBhvr additive="base">
                                            <p:cTn id="16" dur="10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75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1000" fill="hold"/>
                                            <p:tgtEl>
                                              <p:spTgt spid="7"/>
                                            </p:tgtEl>
                                            <p:attrNameLst>
                                              <p:attrName>ppt_x</p:attrName>
                                            </p:attrNameLst>
                                          </p:cBhvr>
                                          <p:tavLst>
                                            <p:tav tm="0">
                                              <p:val>
                                                <p:strVal val="#ppt_x"/>
                                              </p:val>
                                            </p:tav>
                                            <p:tav tm="100000">
                                              <p:val>
                                                <p:strVal val="#ppt_x"/>
                                              </p:val>
                                            </p:tav>
                                          </p:tavLst>
                                        </p:anim>
                                        <p:anim calcmode="lin" valueType="num">
                                          <p:cBhvr additive="base">
                                            <p:cTn id="20" dur="1000" fill="hold"/>
                                            <p:tgtEl>
                                              <p:spTgt spid="7"/>
                                            </p:tgtEl>
                                            <p:attrNameLst>
                                              <p:attrName>ppt_y</p:attrName>
                                            </p:attrNameLst>
                                          </p:cBhvr>
                                          <p:tavLst>
                                            <p:tav tm="0">
                                              <p:val>
                                                <p:strVal val="1+#ppt_h/2"/>
                                              </p:val>
                                            </p:tav>
                                            <p:tav tm="100000">
                                              <p:val>
                                                <p:strVal val="#ppt_y"/>
                                              </p:val>
                                            </p:tav>
                                          </p:tavLst>
                                        </p:anim>
                                      </p:childTnLst>
                                    </p:cTn>
                                  </p:par>
                                  <p:par>
                                    <p:cTn id="21" presetID="32" presetClass="emph" presetSubtype="0" repeatCount="3000" fill="hold" nodeType="withEffect">
                                      <p:stCondLst>
                                        <p:cond delay="750"/>
                                      </p:stCondLst>
                                      <p:childTnLst>
                                        <p:animRot by="120000">
                                          <p:cBhvr>
                                            <p:cTn id="22" dur="100" fill="hold">
                                              <p:stCondLst>
                                                <p:cond delay="0"/>
                                              </p:stCondLst>
                                            </p:cTn>
                                            <p:tgtEl>
                                              <p:spTgt spid="7"/>
                                            </p:tgtEl>
                                            <p:attrNameLst>
                                              <p:attrName>r</p:attrName>
                                            </p:attrNameLst>
                                          </p:cBhvr>
                                        </p:animRot>
                                        <p:animRot by="-240000">
                                          <p:cBhvr>
                                            <p:cTn id="23" dur="200" fill="hold">
                                              <p:stCondLst>
                                                <p:cond delay="200"/>
                                              </p:stCondLst>
                                            </p:cTn>
                                            <p:tgtEl>
                                              <p:spTgt spid="7"/>
                                            </p:tgtEl>
                                            <p:attrNameLst>
                                              <p:attrName>r</p:attrName>
                                            </p:attrNameLst>
                                          </p:cBhvr>
                                        </p:animRot>
                                        <p:animRot by="240000">
                                          <p:cBhvr>
                                            <p:cTn id="24" dur="200" fill="hold">
                                              <p:stCondLst>
                                                <p:cond delay="400"/>
                                              </p:stCondLst>
                                            </p:cTn>
                                            <p:tgtEl>
                                              <p:spTgt spid="7"/>
                                            </p:tgtEl>
                                            <p:attrNameLst>
                                              <p:attrName>r</p:attrName>
                                            </p:attrNameLst>
                                          </p:cBhvr>
                                        </p:animRot>
                                        <p:animRot by="-240000">
                                          <p:cBhvr>
                                            <p:cTn id="25" dur="200" fill="hold">
                                              <p:stCondLst>
                                                <p:cond delay="600"/>
                                              </p:stCondLst>
                                            </p:cTn>
                                            <p:tgtEl>
                                              <p:spTgt spid="7"/>
                                            </p:tgtEl>
                                            <p:attrNameLst>
                                              <p:attrName>r</p:attrName>
                                            </p:attrNameLst>
                                          </p:cBhvr>
                                        </p:animRot>
                                        <p:animRot by="120000">
                                          <p:cBhvr>
                                            <p:cTn id="26" dur="200" fill="hold">
                                              <p:stCondLst>
                                                <p:cond delay="800"/>
                                              </p:stCondLst>
                                            </p:cTn>
                                            <p:tgtEl>
                                              <p:spTgt spid="7"/>
                                            </p:tgtEl>
                                            <p:attrNameLst>
                                              <p:attrName>r</p:attrName>
                                            </p:attrNameLst>
                                          </p:cBhvr>
                                        </p:animRot>
                                      </p:childTnLst>
                                    </p:cTn>
                                  </p:par>
                                  <p:par>
                                    <p:cTn id="27" presetID="32" presetClass="emph" presetSubtype="0" repeatCount="3000" fill="hold" nodeType="withEffect">
                                      <p:stCondLst>
                                        <p:cond delay="750"/>
                                      </p:stCondLst>
                                      <p:childTnLst>
                                        <p:animRot by="120000">
                                          <p:cBhvr>
                                            <p:cTn id="28" dur="100" fill="hold">
                                              <p:stCondLst>
                                                <p:cond delay="0"/>
                                              </p:stCondLst>
                                            </p:cTn>
                                            <p:tgtEl>
                                              <p:spTgt spid="16"/>
                                            </p:tgtEl>
                                            <p:attrNameLst>
                                              <p:attrName>r</p:attrName>
                                            </p:attrNameLst>
                                          </p:cBhvr>
                                        </p:animRot>
                                        <p:animRot by="-240000">
                                          <p:cBhvr>
                                            <p:cTn id="29" dur="200" fill="hold">
                                              <p:stCondLst>
                                                <p:cond delay="200"/>
                                              </p:stCondLst>
                                            </p:cTn>
                                            <p:tgtEl>
                                              <p:spTgt spid="16"/>
                                            </p:tgtEl>
                                            <p:attrNameLst>
                                              <p:attrName>r</p:attrName>
                                            </p:attrNameLst>
                                          </p:cBhvr>
                                        </p:animRot>
                                        <p:animRot by="240000">
                                          <p:cBhvr>
                                            <p:cTn id="30" dur="200" fill="hold">
                                              <p:stCondLst>
                                                <p:cond delay="400"/>
                                              </p:stCondLst>
                                            </p:cTn>
                                            <p:tgtEl>
                                              <p:spTgt spid="16"/>
                                            </p:tgtEl>
                                            <p:attrNameLst>
                                              <p:attrName>r</p:attrName>
                                            </p:attrNameLst>
                                          </p:cBhvr>
                                        </p:animRot>
                                        <p:animRot by="-240000">
                                          <p:cBhvr>
                                            <p:cTn id="31" dur="200" fill="hold">
                                              <p:stCondLst>
                                                <p:cond delay="600"/>
                                              </p:stCondLst>
                                            </p:cTn>
                                            <p:tgtEl>
                                              <p:spTgt spid="16"/>
                                            </p:tgtEl>
                                            <p:attrNameLst>
                                              <p:attrName>r</p:attrName>
                                            </p:attrNameLst>
                                          </p:cBhvr>
                                        </p:animRot>
                                        <p:animRot by="120000">
                                          <p:cBhvr>
                                            <p:cTn id="32" dur="200" fill="hold">
                                              <p:stCondLst>
                                                <p:cond delay="800"/>
                                              </p:stCondLst>
                                            </p:cTn>
                                            <p:tgtEl>
                                              <p:spTgt spid="16"/>
                                            </p:tgtEl>
                                            <p:attrNameLst>
                                              <p:attrName>r</p:attrName>
                                            </p:attrNameLst>
                                          </p:cBhvr>
                                        </p:animRot>
                                      </p:childTnLst>
                                    </p:cTn>
                                  </p:par>
                                  <p:par>
                                    <p:cTn id="33" presetID="32" presetClass="emph" presetSubtype="0" repeatCount="3000" fill="hold" nodeType="withEffect">
                                      <p:stCondLst>
                                        <p:cond delay="750"/>
                                      </p:stCondLst>
                                      <p:childTnLst>
                                        <p:animRot by="120000">
                                          <p:cBhvr>
                                            <p:cTn id="34" dur="100" fill="hold">
                                              <p:stCondLst>
                                                <p:cond delay="0"/>
                                              </p:stCondLst>
                                            </p:cTn>
                                            <p:tgtEl>
                                              <p:spTgt spid="13"/>
                                            </p:tgtEl>
                                            <p:attrNameLst>
                                              <p:attrName>r</p:attrName>
                                            </p:attrNameLst>
                                          </p:cBhvr>
                                        </p:animRot>
                                        <p:animRot by="-240000">
                                          <p:cBhvr>
                                            <p:cTn id="35" dur="200" fill="hold">
                                              <p:stCondLst>
                                                <p:cond delay="200"/>
                                              </p:stCondLst>
                                            </p:cTn>
                                            <p:tgtEl>
                                              <p:spTgt spid="13"/>
                                            </p:tgtEl>
                                            <p:attrNameLst>
                                              <p:attrName>r</p:attrName>
                                            </p:attrNameLst>
                                          </p:cBhvr>
                                        </p:animRot>
                                        <p:animRot by="240000">
                                          <p:cBhvr>
                                            <p:cTn id="36" dur="200" fill="hold">
                                              <p:stCondLst>
                                                <p:cond delay="400"/>
                                              </p:stCondLst>
                                            </p:cTn>
                                            <p:tgtEl>
                                              <p:spTgt spid="13"/>
                                            </p:tgtEl>
                                            <p:attrNameLst>
                                              <p:attrName>r</p:attrName>
                                            </p:attrNameLst>
                                          </p:cBhvr>
                                        </p:animRot>
                                        <p:animRot by="-240000">
                                          <p:cBhvr>
                                            <p:cTn id="37" dur="200" fill="hold">
                                              <p:stCondLst>
                                                <p:cond delay="600"/>
                                              </p:stCondLst>
                                            </p:cTn>
                                            <p:tgtEl>
                                              <p:spTgt spid="13"/>
                                            </p:tgtEl>
                                            <p:attrNameLst>
                                              <p:attrName>r</p:attrName>
                                            </p:attrNameLst>
                                          </p:cBhvr>
                                        </p:animRot>
                                        <p:animRot by="120000">
                                          <p:cBhvr>
                                            <p:cTn id="38" dur="200" fill="hold">
                                              <p:stCondLst>
                                                <p:cond delay="800"/>
                                              </p:stCondLst>
                                            </p:cTn>
                                            <p:tgtEl>
                                              <p:spTgt spid="13"/>
                                            </p:tgtEl>
                                            <p:attrNameLst>
                                              <p:attrName>r</p:attrName>
                                            </p:attrNameLst>
                                          </p:cBhvr>
                                        </p:animRot>
                                      </p:childTnLst>
                                    </p:cTn>
                                  </p:par>
                                  <p:par>
                                    <p:cTn id="39" presetID="32" presetClass="emph" presetSubtype="0" repeatCount="3000" fill="hold" nodeType="withEffect">
                                      <p:stCondLst>
                                        <p:cond delay="750"/>
                                      </p:stCondLst>
                                      <p:childTnLst>
                                        <p:animRot by="120000">
                                          <p:cBhvr>
                                            <p:cTn id="40" dur="100" fill="hold">
                                              <p:stCondLst>
                                                <p:cond delay="0"/>
                                              </p:stCondLst>
                                            </p:cTn>
                                            <p:tgtEl>
                                              <p:spTgt spid="8"/>
                                            </p:tgtEl>
                                            <p:attrNameLst>
                                              <p:attrName>r</p:attrName>
                                            </p:attrNameLst>
                                          </p:cBhvr>
                                        </p:animRot>
                                        <p:animRot by="-240000">
                                          <p:cBhvr>
                                            <p:cTn id="41" dur="200" fill="hold">
                                              <p:stCondLst>
                                                <p:cond delay="200"/>
                                              </p:stCondLst>
                                            </p:cTn>
                                            <p:tgtEl>
                                              <p:spTgt spid="8"/>
                                            </p:tgtEl>
                                            <p:attrNameLst>
                                              <p:attrName>r</p:attrName>
                                            </p:attrNameLst>
                                          </p:cBhvr>
                                        </p:animRot>
                                        <p:animRot by="240000">
                                          <p:cBhvr>
                                            <p:cTn id="42" dur="200" fill="hold">
                                              <p:stCondLst>
                                                <p:cond delay="400"/>
                                              </p:stCondLst>
                                            </p:cTn>
                                            <p:tgtEl>
                                              <p:spTgt spid="8"/>
                                            </p:tgtEl>
                                            <p:attrNameLst>
                                              <p:attrName>r</p:attrName>
                                            </p:attrNameLst>
                                          </p:cBhvr>
                                        </p:animRot>
                                        <p:animRot by="-240000">
                                          <p:cBhvr>
                                            <p:cTn id="43" dur="200" fill="hold">
                                              <p:stCondLst>
                                                <p:cond delay="600"/>
                                              </p:stCondLst>
                                            </p:cTn>
                                            <p:tgtEl>
                                              <p:spTgt spid="8"/>
                                            </p:tgtEl>
                                            <p:attrNameLst>
                                              <p:attrName>r</p:attrName>
                                            </p:attrNameLst>
                                          </p:cBhvr>
                                        </p:animRot>
                                        <p:animRot by="120000">
                                          <p:cBhvr>
                                            <p:cTn id="44" dur="200" fill="hold">
                                              <p:stCondLst>
                                                <p:cond delay="800"/>
                                              </p:stCondLst>
                                            </p:cTn>
                                            <p:tgtEl>
                                              <p:spTgt spid="8"/>
                                            </p:tgtEl>
                                            <p:attrNameLst>
                                              <p:attrName>r</p:attrName>
                                            </p:attrNameLst>
                                          </p:cBhvr>
                                        </p:animRot>
                                      </p:childTnLst>
                                    </p:cTn>
                                  </p:par>
                                  <p:par>
                                    <p:cTn id="45" presetID="53" presetClass="entr" presetSubtype="16" fill="hold" grpId="0" nodeType="withEffect">
                                      <p:stCondLst>
                                        <p:cond delay="0"/>
                                      </p:stCondLst>
                                      <p:iterate type="lt">
                                        <p:tmPct val="0"/>
                                      </p:iterate>
                                      <p:childTnLst>
                                        <p:set>
                                          <p:cBhvr>
                                            <p:cTn id="46" dur="1" fill="hold">
                                              <p:stCondLst>
                                                <p:cond delay="0"/>
                                              </p:stCondLst>
                                            </p:cTn>
                                            <p:tgtEl>
                                              <p:spTgt spid="10"/>
                                            </p:tgtEl>
                                            <p:attrNameLst>
                                              <p:attrName>style.visibility</p:attrName>
                                            </p:attrNameLst>
                                          </p:cBhvr>
                                          <p:to>
                                            <p:strVal val="visible"/>
                                          </p:to>
                                        </p:set>
                                        <p:anim calcmode="lin" valueType="num">
                                          <p:cBhvr>
                                            <p:cTn id="47" dur="500" fill="hold"/>
                                            <p:tgtEl>
                                              <p:spTgt spid="10"/>
                                            </p:tgtEl>
                                            <p:attrNameLst>
                                              <p:attrName>ppt_w</p:attrName>
                                            </p:attrNameLst>
                                          </p:cBhvr>
                                          <p:tavLst>
                                            <p:tav tm="0">
                                              <p:val>
                                                <p:fltVal val="0"/>
                                              </p:val>
                                            </p:tav>
                                            <p:tav tm="100000">
                                              <p:val>
                                                <p:strVal val="#ppt_w"/>
                                              </p:val>
                                            </p:tav>
                                          </p:tavLst>
                                        </p:anim>
                                        <p:anim calcmode="lin" valueType="num">
                                          <p:cBhvr>
                                            <p:cTn id="48" dur="500" fill="hold"/>
                                            <p:tgtEl>
                                              <p:spTgt spid="10"/>
                                            </p:tgtEl>
                                            <p:attrNameLst>
                                              <p:attrName>ppt_h</p:attrName>
                                            </p:attrNameLst>
                                          </p:cBhvr>
                                          <p:tavLst>
                                            <p:tav tm="0">
                                              <p:val>
                                                <p:fltVal val="0"/>
                                              </p:val>
                                            </p:tav>
                                            <p:tav tm="100000">
                                              <p:val>
                                                <p:strVal val="#ppt_h"/>
                                              </p:val>
                                            </p:tav>
                                          </p:tavLst>
                                        </p:anim>
                                        <p:animEffect transition="in" filter="fade">
                                          <p:cBhvr>
                                            <p:cTn id="49" dur="500"/>
                                            <p:tgtEl>
                                              <p:spTgt spid="10"/>
                                            </p:tgtEl>
                                          </p:cBhvr>
                                        </p:animEffect>
                                      </p:childTnLst>
                                    </p:cTn>
                                  </p:par>
                                  <p:par>
                                    <p:cTn id="50" presetID="34" presetClass="emph" presetSubtype="0" repeatCount="indefinite" fill="hold" grpId="1" nodeType="withEffect">
                                      <p:stCondLst>
                                        <p:cond delay="0"/>
                                      </p:stCondLst>
                                      <p:endCondLst>
                                        <p:cond evt="onNext" delay="0">
                                          <p:tgtEl>
                                            <p:sldTgt/>
                                          </p:tgtEl>
                                        </p:cond>
                                      </p:endCondLst>
                                      <p:iterate type="lt">
                                        <p:tmPct val="10000"/>
                                      </p:iterate>
                                      <p:childTnLst>
                                        <p:animMotion origin="layout" path="M -2.5E-6 -1.11111E-6 L -2.5E-6 -0.07222 " pathEditMode="relative" rAng="0" ptsTypes="AA">
                                          <p:cBhvr>
                                            <p:cTn id="51" dur="250" accel="50000" decel="50000" autoRev="1" fill="hold">
                                              <p:stCondLst>
                                                <p:cond delay="0"/>
                                              </p:stCondLst>
                                            </p:cTn>
                                            <p:tgtEl>
                                              <p:spTgt spid="10"/>
                                            </p:tgtEl>
                                            <p:attrNameLst>
                                              <p:attrName>ppt_x</p:attrName>
                                              <p:attrName>ppt_y</p:attrName>
                                            </p:attrNameLst>
                                          </p:cBhvr>
                                          <p:rCtr x="0" y="-3611"/>
                                        </p:animMotion>
                                        <p:animRot by="1500000">
                                          <p:cBhvr>
                                            <p:cTn id="52" dur="125" fill="hold">
                                              <p:stCondLst>
                                                <p:cond delay="0"/>
                                              </p:stCondLst>
                                            </p:cTn>
                                            <p:tgtEl>
                                              <p:spTgt spid="10"/>
                                            </p:tgtEl>
                                            <p:attrNameLst>
                                              <p:attrName>r</p:attrName>
                                            </p:attrNameLst>
                                          </p:cBhvr>
                                        </p:animRot>
                                        <p:animRot by="-1500000">
                                          <p:cBhvr>
                                            <p:cTn id="53" dur="125" fill="hold">
                                              <p:stCondLst>
                                                <p:cond delay="125"/>
                                              </p:stCondLst>
                                            </p:cTn>
                                            <p:tgtEl>
                                              <p:spTgt spid="10"/>
                                            </p:tgtEl>
                                            <p:attrNameLst>
                                              <p:attrName>r</p:attrName>
                                            </p:attrNameLst>
                                          </p:cBhvr>
                                        </p:animRot>
                                        <p:animRot by="-1500000">
                                          <p:cBhvr>
                                            <p:cTn id="54" dur="125" fill="hold">
                                              <p:stCondLst>
                                                <p:cond delay="250"/>
                                              </p:stCondLst>
                                            </p:cTn>
                                            <p:tgtEl>
                                              <p:spTgt spid="10"/>
                                            </p:tgtEl>
                                            <p:attrNameLst>
                                              <p:attrName>r</p:attrName>
                                            </p:attrNameLst>
                                          </p:cBhvr>
                                        </p:animRot>
                                        <p:animRot by="1500000">
                                          <p:cBhvr>
                                            <p:cTn id="55" dur="125" fill="hold">
                                              <p:stCondLst>
                                                <p:cond delay="375"/>
                                              </p:stCondLst>
                                            </p:cTn>
                                            <p:tgtEl>
                                              <p:spTgt spid="10"/>
                                            </p:tgtEl>
                                            <p:attrNameLst>
                                              <p:attrName>r</p:attrName>
                                            </p:attrNameLst>
                                          </p:cBhvr>
                                        </p:animRot>
                                      </p:childTnLst>
                                    </p:cTn>
                                  </p:par>
                                  <p:par>
                                    <p:cTn id="56" presetID="53" presetClass="entr" presetSubtype="16" fill="hold" grpId="0" nodeType="withEffect">
                                      <p:stCondLst>
                                        <p:cond delay="0"/>
                                      </p:stCondLst>
                                      <p:iterate type="lt">
                                        <p:tmPct val="0"/>
                                      </p:iterate>
                                      <p:childTnLst>
                                        <p:set>
                                          <p:cBhvr>
                                            <p:cTn id="57" dur="1" fill="hold">
                                              <p:stCondLst>
                                                <p:cond delay="0"/>
                                              </p:stCondLst>
                                            </p:cTn>
                                            <p:tgtEl>
                                              <p:spTgt spid="6"/>
                                            </p:tgtEl>
                                            <p:attrNameLst>
                                              <p:attrName>style.visibility</p:attrName>
                                            </p:attrNameLst>
                                          </p:cBhvr>
                                          <p:to>
                                            <p:strVal val="visible"/>
                                          </p:to>
                                        </p:set>
                                        <p:anim calcmode="lin" valueType="num">
                                          <p:cBhvr>
                                            <p:cTn id="58" dur="500" fill="hold"/>
                                            <p:tgtEl>
                                              <p:spTgt spid="6"/>
                                            </p:tgtEl>
                                            <p:attrNameLst>
                                              <p:attrName>ppt_w</p:attrName>
                                            </p:attrNameLst>
                                          </p:cBhvr>
                                          <p:tavLst>
                                            <p:tav tm="0">
                                              <p:val>
                                                <p:fltVal val="0"/>
                                              </p:val>
                                            </p:tav>
                                            <p:tav tm="100000">
                                              <p:val>
                                                <p:strVal val="#ppt_w"/>
                                              </p:val>
                                            </p:tav>
                                          </p:tavLst>
                                        </p:anim>
                                        <p:anim calcmode="lin" valueType="num">
                                          <p:cBhvr>
                                            <p:cTn id="59" dur="500" fill="hold"/>
                                            <p:tgtEl>
                                              <p:spTgt spid="6"/>
                                            </p:tgtEl>
                                            <p:attrNameLst>
                                              <p:attrName>ppt_h</p:attrName>
                                            </p:attrNameLst>
                                          </p:cBhvr>
                                          <p:tavLst>
                                            <p:tav tm="0">
                                              <p:val>
                                                <p:fltVal val="0"/>
                                              </p:val>
                                            </p:tav>
                                            <p:tav tm="100000">
                                              <p:val>
                                                <p:strVal val="#ppt_h"/>
                                              </p:val>
                                            </p:tav>
                                          </p:tavLst>
                                        </p:anim>
                                        <p:animEffect transition="in" filter="fade">
                                          <p:cBhvr>
                                            <p:cTn id="60" dur="500"/>
                                            <p:tgtEl>
                                              <p:spTgt spid="6"/>
                                            </p:tgtEl>
                                          </p:cBhvr>
                                        </p:animEffect>
                                      </p:childTnLst>
                                    </p:cTn>
                                  </p:par>
                                  <p:par>
                                    <p:cTn id="61" presetID="34" presetClass="emph" presetSubtype="0" repeatCount="indefinite" fill="hold" grpId="1" nodeType="withEffect">
                                      <p:stCondLst>
                                        <p:cond delay="0"/>
                                      </p:stCondLst>
                                      <p:endCondLst>
                                        <p:cond evt="onNext" delay="0">
                                          <p:tgtEl>
                                            <p:sldTgt/>
                                          </p:tgtEl>
                                        </p:cond>
                                      </p:endCondLst>
                                      <p:iterate type="lt">
                                        <p:tmPct val="10000"/>
                                      </p:iterate>
                                      <p:childTnLst>
                                        <p:animMotion origin="layout" path="M -3.125E-6 -4.81481E-6 L -3.125E-6 -0.07222 " pathEditMode="relative" rAng="0" ptsTypes="AA">
                                          <p:cBhvr>
                                            <p:cTn id="62" dur="250" accel="50000" decel="50000" autoRev="1" fill="hold">
                                              <p:stCondLst>
                                                <p:cond delay="0"/>
                                              </p:stCondLst>
                                            </p:cTn>
                                            <p:tgtEl>
                                              <p:spTgt spid="6"/>
                                            </p:tgtEl>
                                            <p:attrNameLst>
                                              <p:attrName>ppt_x</p:attrName>
                                              <p:attrName>ppt_y</p:attrName>
                                            </p:attrNameLst>
                                          </p:cBhvr>
                                          <p:rCtr x="0" y="-3611"/>
                                        </p:animMotion>
                                        <p:animRot by="1500000">
                                          <p:cBhvr>
                                            <p:cTn id="63" dur="125" fill="hold">
                                              <p:stCondLst>
                                                <p:cond delay="0"/>
                                              </p:stCondLst>
                                            </p:cTn>
                                            <p:tgtEl>
                                              <p:spTgt spid="6"/>
                                            </p:tgtEl>
                                            <p:attrNameLst>
                                              <p:attrName>r</p:attrName>
                                            </p:attrNameLst>
                                          </p:cBhvr>
                                        </p:animRot>
                                        <p:animRot by="-1500000">
                                          <p:cBhvr>
                                            <p:cTn id="64" dur="125" fill="hold">
                                              <p:stCondLst>
                                                <p:cond delay="125"/>
                                              </p:stCondLst>
                                            </p:cTn>
                                            <p:tgtEl>
                                              <p:spTgt spid="6"/>
                                            </p:tgtEl>
                                            <p:attrNameLst>
                                              <p:attrName>r</p:attrName>
                                            </p:attrNameLst>
                                          </p:cBhvr>
                                        </p:animRot>
                                        <p:animRot by="-1500000">
                                          <p:cBhvr>
                                            <p:cTn id="65" dur="125" fill="hold">
                                              <p:stCondLst>
                                                <p:cond delay="250"/>
                                              </p:stCondLst>
                                            </p:cTn>
                                            <p:tgtEl>
                                              <p:spTgt spid="6"/>
                                            </p:tgtEl>
                                            <p:attrNameLst>
                                              <p:attrName>r</p:attrName>
                                            </p:attrNameLst>
                                          </p:cBhvr>
                                        </p:animRot>
                                        <p:animRot by="1500000">
                                          <p:cBhvr>
                                            <p:cTn id="66" dur="125" fill="hold">
                                              <p:stCondLst>
                                                <p:cond delay="375"/>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10" grpId="0"/>
          <p:bldP spid="10" grpId="1"/>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water sport, swimming&#10;&#10;Description automatically generated">
            <a:extLst>
              <a:ext uri="{FF2B5EF4-FFF2-40B4-BE49-F238E27FC236}">
                <a16:creationId xmlns:a16="http://schemas.microsoft.com/office/drawing/2014/main" id="{0F872DE9-980A-E24E-2909-DE82B6F9E15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8889"/>
          <a:stretch/>
        </p:blipFill>
        <p:spPr>
          <a:xfrm flipH="1">
            <a:off x="0" y="0"/>
            <a:ext cx="12192000" cy="6858000"/>
          </a:xfrm>
          <a:prstGeom prst="rect">
            <a:avLst/>
          </a:prstGeom>
        </p:spPr>
      </p:pic>
      <p:pic>
        <p:nvPicPr>
          <p:cNvPr id="4" name="Picture 3" descr="A picture containing text&#10;&#10;Description automatically generated">
            <a:extLst>
              <a:ext uri="{FF2B5EF4-FFF2-40B4-BE49-F238E27FC236}">
                <a16:creationId xmlns:a16="http://schemas.microsoft.com/office/drawing/2014/main" id="{DC19E6EE-8BC9-DBC9-7518-A6694E263594}"/>
              </a:ext>
            </a:extLst>
          </p:cNvPr>
          <p:cNvPicPr>
            <a:picLocks noChangeAspect="1"/>
          </p:cNvPicPr>
          <p:nvPr/>
        </p:nvPicPr>
        <p:blipFill rotWithShape="1">
          <a:blip r:embed="rId3">
            <a:extLst>
              <a:ext uri="{28A0092B-C50C-407E-A947-70E740481C1C}">
                <a14:useLocalDpi xmlns:a14="http://schemas.microsoft.com/office/drawing/2010/main" val="0"/>
              </a:ext>
            </a:extLst>
          </a:blip>
          <a:srcRect l="3763" t="3763" r="3763" b="3763"/>
          <a:stretch/>
        </p:blipFill>
        <p:spPr>
          <a:xfrm>
            <a:off x="4602153" y="500552"/>
            <a:ext cx="6837006" cy="6837006"/>
          </a:xfrm>
          <a:prstGeom prst="rect">
            <a:avLst/>
          </a:prstGeom>
        </p:spPr>
      </p:pic>
      <p:grpSp>
        <p:nvGrpSpPr>
          <p:cNvPr id="5" name="Group 4">
            <a:extLst>
              <a:ext uri="{FF2B5EF4-FFF2-40B4-BE49-F238E27FC236}">
                <a16:creationId xmlns:a16="http://schemas.microsoft.com/office/drawing/2014/main" id="{1E3CA8FB-FEE6-AC80-26D5-3741A1121B71}"/>
              </a:ext>
            </a:extLst>
          </p:cNvPr>
          <p:cNvGrpSpPr/>
          <p:nvPr/>
        </p:nvGrpSpPr>
        <p:grpSpPr>
          <a:xfrm>
            <a:off x="1817129" y="309816"/>
            <a:ext cx="8557741" cy="1323439"/>
            <a:chOff x="2924002" y="292595"/>
            <a:chExt cx="6326910" cy="1323439"/>
          </a:xfrm>
        </p:grpSpPr>
        <p:sp>
          <p:nvSpPr>
            <p:cNvPr id="6" name="TextBox 5">
              <a:extLst>
                <a:ext uri="{FF2B5EF4-FFF2-40B4-BE49-F238E27FC236}">
                  <a16:creationId xmlns:a16="http://schemas.microsoft.com/office/drawing/2014/main" id="{896CE2A4-F909-65F2-DB3C-25EDD4D6D1FD}"/>
                </a:ext>
              </a:extLst>
            </p:cNvPr>
            <p:cNvSpPr txBox="1"/>
            <p:nvPr/>
          </p:nvSpPr>
          <p:spPr>
            <a:xfrm>
              <a:off x="2941085" y="292595"/>
              <a:ext cx="630982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Phần nhận xét của Giáo viên</a:t>
              </a:r>
            </a:p>
          </p:txBody>
        </p:sp>
        <p:sp>
          <p:nvSpPr>
            <p:cNvPr id="7" name="TextBox 6">
              <a:extLst>
                <a:ext uri="{FF2B5EF4-FFF2-40B4-BE49-F238E27FC236}">
                  <a16:creationId xmlns:a16="http://schemas.microsoft.com/office/drawing/2014/main" id="{10919987-A112-612B-D1DF-F1FA0A0E45B7}"/>
                </a:ext>
              </a:extLst>
            </p:cNvPr>
            <p:cNvSpPr txBox="1"/>
            <p:nvPr/>
          </p:nvSpPr>
          <p:spPr>
            <a:xfrm>
              <a:off x="2924002" y="292595"/>
              <a:ext cx="632691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w="9525">
                    <a:solidFill>
                      <a:prstClr val="white"/>
                    </a:solidFill>
                    <a:prstDash val="solid"/>
                  </a:ln>
                  <a:solidFill>
                    <a:srgbClr val="FF0066"/>
                  </a:solidFill>
                  <a:effectLst>
                    <a:outerShdw blurRad="12700" dist="38100" dir="2700000" algn="tl" rotWithShape="0">
                      <a:srgbClr val="FF99CC"/>
                    </a:outerShdw>
                  </a:effectLst>
                  <a:uLnTx/>
                  <a:uFillTx/>
                  <a:latin typeface="#9Slide05 Phobia" panose="02000506000000020003" pitchFamily="2" charset="0"/>
                  <a:ea typeface="+mn-ea"/>
                  <a:cs typeface="+mn-cs"/>
                </a:rPr>
                <a:t>Phần nhận xét của Giáo viên</a:t>
              </a:r>
              <a:endParaRPr kumimoji="0" lang="en-US" sz="8000" b="1" i="0" u="none" strike="noStrike" kern="1200" cap="none" spc="0" normalizeH="0" baseline="0" noProof="0" dirty="0">
                <a:ln w="9525">
                  <a:solidFill>
                    <a:prstClr val="white"/>
                  </a:solidFill>
                  <a:prstDash val="solid"/>
                </a:ln>
                <a:solidFill>
                  <a:srgbClr val="FF0066"/>
                </a:solidFill>
                <a:effectLst>
                  <a:outerShdw blurRad="12700" dist="38100" dir="2700000" algn="tl" rotWithShape="0">
                    <a:srgbClr val="FF99CC"/>
                  </a:outerShdw>
                </a:effectLst>
                <a:uLnTx/>
                <a:uFillTx/>
                <a:latin typeface="#9Slide05 Phobia" panose="02000506000000020003" pitchFamily="2" charset="0"/>
                <a:ea typeface="+mn-ea"/>
                <a:cs typeface="+mn-cs"/>
              </a:endParaRPr>
            </a:p>
          </p:txBody>
        </p:sp>
      </p:grpSp>
      <p:sp>
        <p:nvSpPr>
          <p:cNvPr id="8" name="TextBox 7">
            <a:extLst>
              <a:ext uri="{FF2B5EF4-FFF2-40B4-BE49-F238E27FC236}">
                <a16:creationId xmlns:a16="http://schemas.microsoft.com/office/drawing/2014/main" id="{4BCAF2B3-B55C-A9D1-99B8-DF00C29D98FD}"/>
              </a:ext>
            </a:extLst>
          </p:cNvPr>
          <p:cNvSpPr txBox="1"/>
          <p:nvPr/>
        </p:nvSpPr>
        <p:spPr>
          <a:xfrm>
            <a:off x="6325386" y="2592371"/>
            <a:ext cx="261122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a:t>
            </a:r>
          </a:p>
        </p:txBody>
      </p:sp>
      <p:pic>
        <p:nvPicPr>
          <p:cNvPr id="2050" name="Picture 2" descr="Young businesswoman finger point up cartoon illustration">
            <a:extLst>
              <a:ext uri="{FF2B5EF4-FFF2-40B4-BE49-F238E27FC236}">
                <a16:creationId xmlns:a16="http://schemas.microsoft.com/office/drawing/2014/main" id="{3D1B6101-6551-D2C2-F38F-C14CEA44EDB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200" b="93400" l="9744" r="89776">
                        <a14:foregroundMark x1="53834" y1="5200" x2="53834" y2="5200"/>
                        <a14:foregroundMark x1="51757" y1="93400" x2="51757" y2="93400"/>
                        <a14:foregroundMark x1="52077" y1="92000" x2="52077" y2="92000"/>
                        <a14:foregroundMark x1="51597" y1="91600" x2="51917" y2="92400"/>
                      </a14:backgroundRemoval>
                    </a14:imgEffect>
                  </a14:imgLayer>
                </a14:imgProps>
              </a:ext>
              <a:ext uri="{28A0092B-C50C-407E-A947-70E740481C1C}">
                <a14:useLocalDpi xmlns:a14="http://schemas.microsoft.com/office/drawing/2010/main" val="0"/>
              </a:ext>
            </a:extLst>
          </a:blip>
          <a:srcRect/>
          <a:stretch>
            <a:fillRect/>
          </a:stretch>
        </p:blipFill>
        <p:spPr bwMode="auto">
          <a:xfrm>
            <a:off x="-346857" y="1943071"/>
            <a:ext cx="6442856" cy="51460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0337606"/>
      </p:ext>
    </p:extLst>
  </p:cSld>
  <p:clrMapOvr>
    <a:masterClrMapping/>
  </p:clrMapOvr>
  <mc:AlternateContent xmlns:mc="http://schemas.openxmlformats.org/markup-compatibility/2006">
    <mc:Choice xmlns:p14="http://schemas.microsoft.com/office/powerpoint/2010/main" Requires="p14">
      <p:transition spd="slow" p14:dur="3900">
        <p14:glitter pattern="hexago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10;&#10;Description automatically generated">
            <a:extLst>
              <a:ext uri="{FF2B5EF4-FFF2-40B4-BE49-F238E27FC236}">
                <a16:creationId xmlns:a16="http://schemas.microsoft.com/office/drawing/2014/main" id="{DC50C511-D201-5CBC-0914-466425E5DBE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0" y="0"/>
            <a:ext cx="12191140" cy="6858000"/>
          </a:xfrm>
          <a:prstGeom prst="rect">
            <a:avLst/>
          </a:prstGeom>
        </p:spPr>
      </p:pic>
      <p:sp>
        <p:nvSpPr>
          <p:cNvPr id="8" name="TextBox 7">
            <a:extLst>
              <a:ext uri="{FF2B5EF4-FFF2-40B4-BE49-F238E27FC236}">
                <a16:creationId xmlns:a16="http://schemas.microsoft.com/office/drawing/2014/main" id="{F8C0448B-23D6-0F8A-091C-D97E6C033D25}"/>
              </a:ext>
            </a:extLst>
          </p:cNvPr>
          <p:cNvSpPr txBox="1"/>
          <p:nvPr/>
        </p:nvSpPr>
        <p:spPr>
          <a:xfrm>
            <a:off x="283302" y="1692354"/>
            <a:ext cx="4213283" cy="1736646"/>
          </a:xfrm>
          <a:prstGeom prst="flowChartAlternateProcess">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Các</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tổ</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trưởng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báo</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cáo</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kết</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quả</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hoạt</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động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trong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tuần</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của</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tổ</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9" name="TextBox 8">
            <a:extLst>
              <a:ext uri="{FF2B5EF4-FFF2-40B4-BE49-F238E27FC236}">
                <a16:creationId xmlns:a16="http://schemas.microsoft.com/office/drawing/2014/main" id="{71BB8966-3879-4134-5C09-2AF3AD316573}"/>
              </a:ext>
            </a:extLst>
          </p:cNvPr>
          <p:cNvSpPr txBox="1"/>
          <p:nvPr/>
        </p:nvSpPr>
        <p:spPr>
          <a:xfrm>
            <a:off x="7429016" y="1692354"/>
            <a:ext cx="4213283" cy="1736646"/>
          </a:xfrm>
          <a:prstGeom prst="flowChartAlternateProcess">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Lớp trưởng báo cáo kết quả học tập của lớp trong tuần</a:t>
            </a:r>
            <a:endPar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1" name="TextBox 20">
            <a:extLst>
              <a:ext uri="{FF2B5EF4-FFF2-40B4-BE49-F238E27FC236}">
                <a16:creationId xmlns:a16="http://schemas.microsoft.com/office/drawing/2014/main" id="{65B0E3CD-E60A-EFE8-19CA-1F51CEE728B6}"/>
              </a:ext>
            </a:extLst>
          </p:cNvPr>
          <p:cNvSpPr txBox="1"/>
          <p:nvPr/>
        </p:nvSpPr>
        <p:spPr>
          <a:xfrm>
            <a:off x="443228" y="88711"/>
            <a:ext cx="11305542"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Phần làm việc của ban cán sự lớp</a:t>
            </a:r>
          </a:p>
        </p:txBody>
      </p:sp>
      <p:sp>
        <p:nvSpPr>
          <p:cNvPr id="11" name="TextBox 10">
            <a:extLst>
              <a:ext uri="{FF2B5EF4-FFF2-40B4-BE49-F238E27FC236}">
                <a16:creationId xmlns:a16="http://schemas.microsoft.com/office/drawing/2014/main" id="{62433E89-29F4-FDED-020D-E187C756AB4B}"/>
              </a:ext>
            </a:extLst>
          </p:cNvPr>
          <p:cNvSpPr txBox="1"/>
          <p:nvPr/>
        </p:nvSpPr>
        <p:spPr>
          <a:xfrm>
            <a:off x="549700" y="88711"/>
            <a:ext cx="11092599"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50"/>
                </a:solidFill>
                <a:effectLst/>
                <a:uLnTx/>
                <a:uFillTx/>
                <a:latin typeface="#9Slide05 Phobia" panose="02000506000000020003" pitchFamily="2" charset="0"/>
                <a:ea typeface="+mn-ea"/>
                <a:cs typeface="+mn-cs"/>
              </a:rPr>
              <a:t>Phần làm việc của ban cán sự lớp</a:t>
            </a:r>
            <a:endParaRPr kumimoji="0" lang="en-US" sz="8000" b="1" i="0" u="none" strike="noStrike" kern="1200" cap="none" spc="0" normalizeH="0" baseline="0" noProof="0" dirty="0">
              <a:ln>
                <a:noFill/>
              </a:ln>
              <a:solidFill>
                <a:srgbClr val="00B050"/>
              </a:solidFill>
              <a:effectLst/>
              <a:uLnTx/>
              <a:uFillTx/>
              <a:latin typeface="#9Slide05 Phobia" panose="02000506000000020003" pitchFamily="2" charset="0"/>
              <a:ea typeface="+mn-ea"/>
              <a:cs typeface="+mn-cs"/>
            </a:endParaRPr>
          </a:p>
        </p:txBody>
      </p:sp>
      <p:pic>
        <p:nvPicPr>
          <p:cNvPr id="22" name="Picture 21">
            <a:extLst>
              <a:ext uri="{FF2B5EF4-FFF2-40B4-BE49-F238E27FC236}">
                <a16:creationId xmlns:a16="http://schemas.microsoft.com/office/drawing/2014/main" id="{92E2E3B3-B06C-4587-1350-42961B052B15}"/>
              </a:ext>
            </a:extLst>
          </p:cNvPr>
          <p:cNvPicPr>
            <a:picLocks noChangeAspect="1"/>
          </p:cNvPicPr>
          <p:nvPr/>
        </p:nvPicPr>
        <p:blipFill rotWithShape="1">
          <a:blip r:embed="rId3"/>
          <a:srcRect r="9773" b="26815"/>
          <a:stretch/>
        </p:blipFill>
        <p:spPr>
          <a:xfrm flipH="1">
            <a:off x="6056631" y="3241681"/>
            <a:ext cx="3575366" cy="3657600"/>
          </a:xfrm>
          <a:prstGeom prst="rect">
            <a:avLst/>
          </a:prstGeom>
        </p:spPr>
      </p:pic>
      <p:pic>
        <p:nvPicPr>
          <p:cNvPr id="23" name="Picture 22">
            <a:extLst>
              <a:ext uri="{FF2B5EF4-FFF2-40B4-BE49-F238E27FC236}">
                <a16:creationId xmlns:a16="http://schemas.microsoft.com/office/drawing/2014/main" id="{AAD63C86-CC6C-B9F3-172A-27D1E6FF61E5}"/>
              </a:ext>
            </a:extLst>
          </p:cNvPr>
          <p:cNvPicPr>
            <a:picLocks noChangeAspect="1"/>
          </p:cNvPicPr>
          <p:nvPr/>
        </p:nvPicPr>
        <p:blipFill rotWithShape="1">
          <a:blip r:embed="rId4"/>
          <a:srcRect l="9773" b="26815"/>
          <a:stretch/>
        </p:blipFill>
        <p:spPr>
          <a:xfrm flipH="1">
            <a:off x="1987113" y="3282961"/>
            <a:ext cx="3575360" cy="3657600"/>
          </a:xfrm>
          <a:prstGeom prst="rect">
            <a:avLst/>
          </a:prstGeom>
        </p:spPr>
      </p:pic>
    </p:spTree>
    <p:extLst>
      <p:ext uri="{BB962C8B-B14F-4D97-AF65-F5344CB8AC3E}">
        <p14:creationId xmlns:p14="http://schemas.microsoft.com/office/powerpoint/2010/main" val="1561135178"/>
      </p:ext>
    </p:extLst>
  </p:cSld>
  <p:clrMapOvr>
    <a:masterClrMapping/>
  </p:clrMapOvr>
  <mc:AlternateContent xmlns:mc="http://schemas.openxmlformats.org/markup-compatibility/2006">
    <mc:Choice xmlns:p14="http://schemas.microsoft.com/office/powerpoint/2010/main" Requires="p14">
      <p:transition spd="slow" p14:dur="3900">
        <p14:glitter pattern="hexagon"/>
      </p:transition>
    </mc:Choice>
    <mc:Fallback>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66667">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14:bounceEnd="66667">
                                          <p:cBhvr additive="base">
                                            <p:cTn id="15" dur="1000" fill="hold"/>
                                            <p:tgtEl>
                                              <p:spTgt spid="22"/>
                                            </p:tgtEl>
                                            <p:attrNameLst>
                                              <p:attrName>ppt_x</p:attrName>
                                            </p:attrNameLst>
                                          </p:cBhvr>
                                          <p:tavLst>
                                            <p:tav tm="0">
                                              <p:val>
                                                <p:strVal val="#ppt_x"/>
                                              </p:val>
                                            </p:tav>
                                            <p:tav tm="100000">
                                              <p:val>
                                                <p:strVal val="#ppt_x"/>
                                              </p:val>
                                            </p:tav>
                                          </p:tavLst>
                                        </p:anim>
                                        <p:anim calcmode="lin" valueType="num" p14:bounceEnd="66667">
                                          <p:cBhvr additive="base">
                                            <p:cTn id="16" dur="1000" fill="hold"/>
                                            <p:tgtEl>
                                              <p:spTgt spid="2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66667">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14:bounceEnd="66667">
                                          <p:cBhvr additive="base">
                                            <p:cTn id="19" dur="1000" fill="hold"/>
                                            <p:tgtEl>
                                              <p:spTgt spid="23"/>
                                            </p:tgtEl>
                                            <p:attrNameLst>
                                              <p:attrName>ppt_x</p:attrName>
                                            </p:attrNameLst>
                                          </p:cBhvr>
                                          <p:tavLst>
                                            <p:tav tm="0">
                                              <p:val>
                                                <p:strVal val="#ppt_x"/>
                                              </p:val>
                                            </p:tav>
                                            <p:tav tm="100000">
                                              <p:val>
                                                <p:strVal val="#ppt_x"/>
                                              </p:val>
                                            </p:tav>
                                          </p:tavLst>
                                        </p:anim>
                                        <p:anim calcmode="lin" valueType="num" p14:bounceEnd="66667">
                                          <p:cBhvr additive="base">
                                            <p:cTn id="20"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1000" fill="hold"/>
                                            <p:tgtEl>
                                              <p:spTgt spid="22"/>
                                            </p:tgtEl>
                                            <p:attrNameLst>
                                              <p:attrName>ppt_x</p:attrName>
                                            </p:attrNameLst>
                                          </p:cBhvr>
                                          <p:tavLst>
                                            <p:tav tm="0">
                                              <p:val>
                                                <p:strVal val="#ppt_x"/>
                                              </p:val>
                                            </p:tav>
                                            <p:tav tm="100000">
                                              <p:val>
                                                <p:strVal val="#ppt_x"/>
                                              </p:val>
                                            </p:tav>
                                          </p:tavLst>
                                        </p:anim>
                                        <p:anim calcmode="lin" valueType="num">
                                          <p:cBhvr additive="base">
                                            <p:cTn id="16" dur="1000" fill="hold"/>
                                            <p:tgtEl>
                                              <p:spTgt spid="2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1000" fill="hold"/>
                                            <p:tgtEl>
                                              <p:spTgt spid="23"/>
                                            </p:tgtEl>
                                            <p:attrNameLst>
                                              <p:attrName>ppt_x</p:attrName>
                                            </p:attrNameLst>
                                          </p:cBhvr>
                                          <p:tavLst>
                                            <p:tav tm="0">
                                              <p:val>
                                                <p:strVal val="#ppt_x"/>
                                              </p:val>
                                            </p:tav>
                                            <p:tav tm="100000">
                                              <p:val>
                                                <p:strVal val="#ppt_x"/>
                                              </p:val>
                                            </p:tav>
                                          </p:tavLst>
                                        </p:anim>
                                        <p:anim calcmode="lin" valueType="num">
                                          <p:cBhvr additive="base">
                                            <p:cTn id="20"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13FFF-5D9C-4475-86EF-FCAAA7525F38}"/>
              </a:ext>
            </a:extLst>
          </p:cNvPr>
          <p:cNvSpPr>
            <a:spLocks noGrp="1"/>
          </p:cNvSpPr>
          <p:nvPr>
            <p:ph type="ctrTitle"/>
          </p:nvPr>
        </p:nvSpPr>
        <p:spPr/>
        <p:txBody>
          <a:bodyPr/>
          <a:lstStyle/>
          <a:p>
            <a:endParaRPr lang="vi-VN"/>
          </a:p>
        </p:txBody>
      </p:sp>
      <p:sp>
        <p:nvSpPr>
          <p:cNvPr id="3" name="Subtitle 2">
            <a:extLst>
              <a:ext uri="{FF2B5EF4-FFF2-40B4-BE49-F238E27FC236}">
                <a16:creationId xmlns:a16="http://schemas.microsoft.com/office/drawing/2014/main" id="{D43729F2-89F4-5A26-6F8F-6B804A1B09FD}"/>
              </a:ext>
            </a:extLst>
          </p:cNvPr>
          <p:cNvSpPr>
            <a:spLocks noGrp="1"/>
          </p:cNvSpPr>
          <p:nvPr>
            <p:ph type="subTitle" idx="1"/>
          </p:nvPr>
        </p:nvSpPr>
        <p:spPr/>
        <p:txBody>
          <a:bodyPr/>
          <a:lstStyle/>
          <a:p>
            <a:endParaRPr lang="vi-VN"/>
          </a:p>
        </p:txBody>
      </p:sp>
      <p:pic>
        <p:nvPicPr>
          <p:cNvPr id="5" name="Picture 4" descr="A child walking in front of a school building&#10;&#10;Description automatically generated">
            <a:extLst>
              <a:ext uri="{FF2B5EF4-FFF2-40B4-BE49-F238E27FC236}">
                <a16:creationId xmlns:a16="http://schemas.microsoft.com/office/drawing/2014/main" id="{A06A0B43-B81A-38D1-EDCD-C2E735E041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6" name="Group 5">
            <a:extLst>
              <a:ext uri="{FF2B5EF4-FFF2-40B4-BE49-F238E27FC236}">
                <a16:creationId xmlns:a16="http://schemas.microsoft.com/office/drawing/2014/main" id="{779523BE-4C94-DB0A-B71F-E3ECE52487DF}"/>
              </a:ext>
            </a:extLst>
          </p:cNvPr>
          <p:cNvGrpSpPr/>
          <p:nvPr/>
        </p:nvGrpSpPr>
        <p:grpSpPr>
          <a:xfrm>
            <a:off x="1524000" y="790284"/>
            <a:ext cx="9652002" cy="830997"/>
            <a:chOff x="-646647" y="4391095"/>
            <a:chExt cx="9652002" cy="830997"/>
          </a:xfrm>
        </p:grpSpPr>
        <p:sp>
          <p:nvSpPr>
            <p:cNvPr id="7" name="TextBox 6">
              <a:extLst>
                <a:ext uri="{FF2B5EF4-FFF2-40B4-BE49-F238E27FC236}">
                  <a16:creationId xmlns:a16="http://schemas.microsoft.com/office/drawing/2014/main" id="{BF666C46-2BA6-35C2-DFEE-6AA0C327741C}"/>
                </a:ext>
              </a:extLst>
            </p:cNvPr>
            <p:cNvSpPr txBox="1"/>
            <p:nvPr/>
          </p:nvSpPr>
          <p:spPr>
            <a:xfrm>
              <a:off x="-646647" y="4391095"/>
              <a:ext cx="9652001" cy="830997"/>
            </a:xfrm>
            <a:prstGeom prst="rect">
              <a:avLst/>
            </a:prstGeom>
            <a:noFill/>
          </p:spPr>
          <p:txBody>
            <a:bodyPr wrap="none" rtlCol="0">
              <a:prstTxWarp prst="textArchUp">
                <a:avLst/>
              </a:prstTxWarp>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err="1">
                  <a:ln w="190500">
                    <a:solidFill>
                      <a:prstClr val="white"/>
                    </a:solidFill>
                  </a:ln>
                  <a:solidFill>
                    <a:prstClr val="black"/>
                  </a:solidFill>
                  <a:effectLst>
                    <a:outerShdw blurRad="50800" dist="63500" algn="tl" rotWithShape="0">
                      <a:prstClr val="black">
                        <a:alpha val="40000"/>
                      </a:prstClr>
                    </a:outerShdw>
                  </a:effectLst>
                  <a:uLnTx/>
                  <a:uFillTx/>
                  <a:latin typeface="SVN-Gretoon" panose="02040603050506020204" pitchFamily="18" charset="0"/>
                </a:rPr>
                <a:t>Hoạt</a:t>
              </a:r>
              <a:r>
                <a:rPr kumimoji="0" lang="en-US" sz="3200" b="0" i="0" u="none" strike="noStrike" kern="0" cap="none" spc="0" normalizeH="0" baseline="0" noProof="0" dirty="0">
                  <a:ln w="190500">
                    <a:solidFill>
                      <a:prstClr val="white"/>
                    </a:solidFill>
                  </a:ln>
                  <a:solidFill>
                    <a:prstClr val="black"/>
                  </a:solidFill>
                  <a:effectLst>
                    <a:outerShdw blurRad="50800" dist="63500" algn="tl" rotWithShape="0">
                      <a:prstClr val="black">
                        <a:alpha val="40000"/>
                      </a:prstClr>
                    </a:outerShdw>
                  </a:effectLst>
                  <a:uLnTx/>
                  <a:uFillTx/>
                  <a:latin typeface="SVN-Gretoon" panose="02040603050506020204" pitchFamily="18" charset="0"/>
                </a:rPr>
                <a:t> </a:t>
              </a:r>
              <a:r>
                <a:rPr kumimoji="0" lang="en-US" sz="3200" b="0" i="0" u="none" strike="noStrike" kern="0" cap="none" spc="0" normalizeH="0" baseline="0" noProof="0" dirty="0" err="1">
                  <a:ln w="190500">
                    <a:solidFill>
                      <a:prstClr val="white"/>
                    </a:solidFill>
                  </a:ln>
                  <a:solidFill>
                    <a:prstClr val="black"/>
                  </a:solidFill>
                  <a:effectLst>
                    <a:outerShdw blurRad="50800" dist="63500" algn="tl" rotWithShape="0">
                      <a:prstClr val="black">
                        <a:alpha val="40000"/>
                      </a:prstClr>
                    </a:outerShdw>
                  </a:effectLst>
                  <a:uLnTx/>
                  <a:uFillTx/>
                  <a:latin typeface="SVN-Gretoon" panose="02040603050506020204" pitchFamily="18" charset="0"/>
                </a:rPr>
                <a:t>động</a:t>
              </a:r>
              <a:r>
                <a:rPr kumimoji="0" lang="en-US" sz="3200" b="0" i="0" u="none" strike="noStrike" kern="0" cap="none" spc="0" normalizeH="0" baseline="0" noProof="0" dirty="0">
                  <a:ln w="190500">
                    <a:solidFill>
                      <a:prstClr val="white"/>
                    </a:solidFill>
                  </a:ln>
                  <a:solidFill>
                    <a:prstClr val="black"/>
                  </a:solidFill>
                  <a:effectLst>
                    <a:outerShdw blurRad="50800" dist="63500" algn="tl" rotWithShape="0">
                      <a:prstClr val="black">
                        <a:alpha val="40000"/>
                      </a:prstClr>
                    </a:outerShdw>
                  </a:effectLst>
                  <a:uLnTx/>
                  <a:uFillTx/>
                  <a:latin typeface="SVN-Gretoon" panose="02040603050506020204" pitchFamily="18" charset="0"/>
                </a:rPr>
                <a:t> </a:t>
              </a:r>
              <a:r>
                <a:rPr kumimoji="0" lang="en-US" sz="3200" b="0" i="0" u="none" strike="noStrike" kern="0" cap="none" spc="0" normalizeH="0" baseline="0" noProof="0" dirty="0" err="1">
                  <a:ln w="190500">
                    <a:solidFill>
                      <a:prstClr val="white"/>
                    </a:solidFill>
                  </a:ln>
                  <a:solidFill>
                    <a:prstClr val="black"/>
                  </a:solidFill>
                  <a:effectLst>
                    <a:outerShdw blurRad="50800" dist="63500" algn="tl" rotWithShape="0">
                      <a:prstClr val="black">
                        <a:alpha val="40000"/>
                      </a:prstClr>
                    </a:outerShdw>
                  </a:effectLst>
                  <a:uLnTx/>
                  <a:uFillTx/>
                  <a:latin typeface="SVN-Gretoon" panose="02040603050506020204" pitchFamily="18" charset="0"/>
                </a:rPr>
                <a:t>trải</a:t>
              </a:r>
              <a:r>
                <a:rPr kumimoji="0" lang="en-US" sz="3200" b="0" i="0" u="none" strike="noStrike" kern="0" cap="none" spc="0" normalizeH="0" baseline="0" noProof="0" dirty="0">
                  <a:ln w="190500">
                    <a:solidFill>
                      <a:prstClr val="white"/>
                    </a:solidFill>
                  </a:ln>
                  <a:solidFill>
                    <a:prstClr val="black"/>
                  </a:solidFill>
                  <a:effectLst>
                    <a:outerShdw blurRad="50800" dist="63500" algn="tl" rotWithShape="0">
                      <a:prstClr val="black">
                        <a:alpha val="40000"/>
                      </a:prstClr>
                    </a:outerShdw>
                  </a:effectLst>
                  <a:uLnTx/>
                  <a:uFillTx/>
                  <a:latin typeface="SVN-Gretoon" panose="02040603050506020204" pitchFamily="18" charset="0"/>
                </a:rPr>
                <a:t> </a:t>
              </a:r>
              <a:r>
                <a:rPr kumimoji="0" lang="en-US" sz="3200" b="0" i="0" u="none" strike="noStrike" kern="0" cap="none" spc="0" normalizeH="0" baseline="0" noProof="0" dirty="0" err="1">
                  <a:ln w="190500">
                    <a:solidFill>
                      <a:prstClr val="white"/>
                    </a:solidFill>
                  </a:ln>
                  <a:solidFill>
                    <a:prstClr val="black"/>
                  </a:solidFill>
                  <a:effectLst>
                    <a:outerShdw blurRad="50800" dist="63500" algn="tl" rotWithShape="0">
                      <a:prstClr val="black">
                        <a:alpha val="40000"/>
                      </a:prstClr>
                    </a:outerShdw>
                  </a:effectLst>
                  <a:uLnTx/>
                  <a:uFillTx/>
                  <a:latin typeface="SVN-Gretoon" panose="02040603050506020204" pitchFamily="18" charset="0"/>
                </a:rPr>
                <a:t>nghiệm</a:t>
              </a:r>
              <a:endParaRPr kumimoji="0" lang="vi-VN" sz="3200" b="0" i="0" u="none" strike="noStrike" kern="0" cap="none" spc="0" normalizeH="0" baseline="0" noProof="0" dirty="0">
                <a:ln w="190500">
                  <a:solidFill>
                    <a:prstClr val="white"/>
                  </a:solidFill>
                </a:ln>
                <a:solidFill>
                  <a:prstClr val="black"/>
                </a:solidFill>
                <a:effectLst>
                  <a:outerShdw blurRad="50800" dist="63500" algn="tl" rotWithShape="0">
                    <a:prstClr val="black">
                      <a:alpha val="40000"/>
                    </a:prstClr>
                  </a:outerShdw>
                </a:effectLst>
                <a:uLnTx/>
                <a:uFillTx/>
              </a:endParaRPr>
            </a:p>
          </p:txBody>
        </p:sp>
        <p:sp>
          <p:nvSpPr>
            <p:cNvPr id="8" name="TextBox 7">
              <a:extLst>
                <a:ext uri="{FF2B5EF4-FFF2-40B4-BE49-F238E27FC236}">
                  <a16:creationId xmlns:a16="http://schemas.microsoft.com/office/drawing/2014/main" id="{7DA8964B-B3F9-0F74-9D53-D09A619394CD}"/>
                </a:ext>
              </a:extLst>
            </p:cNvPr>
            <p:cNvSpPr txBox="1"/>
            <p:nvPr/>
          </p:nvSpPr>
          <p:spPr>
            <a:xfrm>
              <a:off x="-646647" y="4391095"/>
              <a:ext cx="9652002" cy="774924"/>
            </a:xfrm>
            <a:prstGeom prst="rect">
              <a:avLst/>
            </a:prstGeom>
            <a:noFill/>
          </p:spPr>
          <p:txBody>
            <a:bodyPr wrap="none" rtlCol="0">
              <a:prstTxWarp prst="textArchUp">
                <a:avLst/>
              </a:prstTxWarp>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err="1">
                  <a:ln w="12700">
                    <a:solidFill>
                      <a:prstClr val="black">
                        <a:lumMod val="95000"/>
                        <a:lumOff val="5000"/>
                      </a:prstClr>
                    </a:solidFill>
                  </a:ln>
                  <a:solidFill>
                    <a:srgbClr val="3A86FF"/>
                  </a:solidFill>
                  <a:effectLst/>
                  <a:uLnTx/>
                  <a:uFillTx/>
                  <a:latin typeface="SVN-Gretoon" panose="02040603050506020204" pitchFamily="18" charset="0"/>
                </a:rPr>
                <a:t>Hoạt</a:t>
              </a:r>
              <a:r>
                <a:rPr kumimoji="0" lang="en-US" sz="3200" b="0" i="0" u="none" strike="noStrike" kern="0" cap="none" spc="0" normalizeH="0" baseline="0" noProof="0" dirty="0">
                  <a:ln w="12700">
                    <a:solidFill>
                      <a:prstClr val="black">
                        <a:lumMod val="95000"/>
                        <a:lumOff val="5000"/>
                      </a:prstClr>
                    </a:solidFill>
                  </a:ln>
                  <a:solidFill>
                    <a:srgbClr val="FFB7B2"/>
                  </a:solidFill>
                  <a:effectLst/>
                  <a:uLnTx/>
                  <a:uFillTx/>
                  <a:latin typeface="SVN-Gretoon" panose="02040603050506020204" pitchFamily="18" charset="0"/>
                </a:rPr>
                <a:t> </a:t>
              </a:r>
              <a:r>
                <a:rPr kumimoji="0" lang="en-US" sz="3200" b="0" i="0" u="none" strike="noStrike" kern="0" cap="none" spc="0" normalizeH="0" baseline="0" noProof="0" dirty="0" err="1">
                  <a:ln w="12700">
                    <a:solidFill>
                      <a:prstClr val="black">
                        <a:lumMod val="95000"/>
                        <a:lumOff val="5000"/>
                      </a:prstClr>
                    </a:solidFill>
                  </a:ln>
                  <a:solidFill>
                    <a:srgbClr val="FCF6BD"/>
                  </a:solidFill>
                  <a:effectLst/>
                  <a:uLnTx/>
                  <a:uFillTx/>
                  <a:latin typeface="SVN-Gretoon" panose="02040603050506020204" pitchFamily="18" charset="0"/>
                </a:rPr>
                <a:t>động</a:t>
              </a:r>
              <a:r>
                <a:rPr kumimoji="0" lang="en-US" sz="3200" b="0" i="0" u="none" strike="noStrike" kern="0" cap="none" spc="0" normalizeH="0" baseline="0" noProof="0" dirty="0">
                  <a:ln w="12700">
                    <a:solidFill>
                      <a:prstClr val="black">
                        <a:lumMod val="95000"/>
                        <a:lumOff val="5000"/>
                      </a:prstClr>
                    </a:solidFill>
                  </a:ln>
                  <a:solidFill>
                    <a:srgbClr val="FFB7B2"/>
                  </a:solidFill>
                  <a:effectLst/>
                  <a:uLnTx/>
                  <a:uFillTx/>
                  <a:latin typeface="SVN-Gretoon" panose="02040603050506020204" pitchFamily="18" charset="0"/>
                </a:rPr>
                <a:t> </a:t>
              </a:r>
              <a:r>
                <a:rPr kumimoji="0" lang="en-US" sz="3200" b="0" i="0" u="none" strike="noStrike" kern="0" cap="none" spc="0" normalizeH="0" baseline="0" noProof="0" dirty="0" err="1">
                  <a:ln w="12700">
                    <a:solidFill>
                      <a:prstClr val="black">
                        <a:lumMod val="95000"/>
                        <a:lumOff val="5000"/>
                      </a:prstClr>
                    </a:solidFill>
                  </a:ln>
                  <a:solidFill>
                    <a:srgbClr val="FFB7B2"/>
                  </a:solidFill>
                  <a:effectLst/>
                  <a:uLnTx/>
                  <a:uFillTx/>
                  <a:latin typeface="SVN-Gretoon" panose="02040603050506020204" pitchFamily="18" charset="0"/>
                </a:rPr>
                <a:t>trải</a:t>
              </a:r>
              <a:r>
                <a:rPr kumimoji="0" lang="en-US" sz="3200" b="0" i="0" u="none" strike="noStrike" kern="0" cap="none" spc="0" normalizeH="0" baseline="0" noProof="0" dirty="0">
                  <a:ln w="12700">
                    <a:solidFill>
                      <a:prstClr val="black">
                        <a:lumMod val="95000"/>
                        <a:lumOff val="5000"/>
                      </a:prstClr>
                    </a:solidFill>
                  </a:ln>
                  <a:solidFill>
                    <a:srgbClr val="FFB7B2"/>
                  </a:solidFill>
                  <a:effectLst/>
                  <a:uLnTx/>
                  <a:uFillTx/>
                  <a:latin typeface="SVN-Gretoon" panose="02040603050506020204" pitchFamily="18" charset="0"/>
                </a:rPr>
                <a:t> </a:t>
              </a:r>
              <a:r>
                <a:rPr kumimoji="0" lang="en-US" sz="3200" b="0" i="0" u="none" strike="noStrike" kern="0" cap="none" spc="0" normalizeH="0" baseline="0" noProof="0" dirty="0" err="1">
                  <a:ln w="12700">
                    <a:solidFill>
                      <a:prstClr val="black">
                        <a:lumMod val="95000"/>
                        <a:lumOff val="5000"/>
                      </a:prstClr>
                    </a:solidFill>
                  </a:ln>
                  <a:solidFill>
                    <a:srgbClr val="B5EAD7"/>
                  </a:solidFill>
                  <a:effectLst/>
                  <a:uLnTx/>
                  <a:uFillTx/>
                  <a:latin typeface="SVN-Gretoon" panose="02040603050506020204" pitchFamily="18" charset="0"/>
                </a:rPr>
                <a:t>nghiệm</a:t>
              </a:r>
              <a:endParaRPr kumimoji="0" lang="vi-VN" sz="3200" b="0" i="0" u="none" strike="noStrike" kern="0" cap="none" spc="0" normalizeH="0" baseline="0" noProof="0" dirty="0">
                <a:ln w="12700">
                  <a:solidFill>
                    <a:prstClr val="black">
                      <a:lumMod val="95000"/>
                      <a:lumOff val="5000"/>
                    </a:prstClr>
                  </a:solidFill>
                </a:ln>
                <a:solidFill>
                  <a:srgbClr val="B5EAD7"/>
                </a:solidFill>
                <a:effectLst/>
                <a:uLnTx/>
                <a:uFillTx/>
              </a:endParaRPr>
            </a:p>
          </p:txBody>
        </p:sp>
      </p:grpSp>
      <p:sp>
        <p:nvSpPr>
          <p:cNvPr id="4" name="TextBox 3">
            <a:extLst>
              <a:ext uri="{FF2B5EF4-FFF2-40B4-BE49-F238E27FC236}">
                <a16:creationId xmlns:a16="http://schemas.microsoft.com/office/drawing/2014/main" id="{942AD617-FC8B-62D3-17A0-44015287EEA0}"/>
              </a:ext>
            </a:extLst>
          </p:cNvPr>
          <p:cNvSpPr txBox="1"/>
          <p:nvPr/>
        </p:nvSpPr>
        <p:spPr>
          <a:xfrm>
            <a:off x="-1864695" y="1328893"/>
            <a:ext cx="7427153" cy="584775"/>
          </a:xfrm>
          <a:prstGeom prst="rect">
            <a:avLst/>
          </a:prstGeom>
          <a:noFill/>
        </p:spPr>
        <p:txBody>
          <a:bodyPr wrap="square">
            <a:spAutoFit/>
          </a:bodyPr>
          <a:lstStyle/>
          <a:p>
            <a:pPr algn="ctr">
              <a:lnSpc>
                <a:spcPct val="80000"/>
              </a:lnSpc>
            </a:pPr>
            <a:r>
              <a:rPr lang="en-US" sz="4000" b="1">
                <a:ln w="28575">
                  <a:solidFill>
                    <a:srgbClr val="FF0066"/>
                  </a:solidFill>
                  <a:prstDash val="solid"/>
                </a:ln>
                <a:solidFill>
                  <a:srgbClr val="FFCC66"/>
                </a:solidFill>
                <a:effectLst>
                  <a:outerShdw blurRad="12700" dist="38100" dir="2700000" algn="tl" rotWithShape="0">
                    <a:srgbClr val="FF33CC"/>
                  </a:outerShdw>
                </a:effectLst>
                <a:latin typeface="SVN-Poky's" panose="020B0606040200020203" pitchFamily="34" charset="0"/>
              </a:rPr>
              <a:t>Chủ đề:</a:t>
            </a:r>
          </a:p>
        </p:txBody>
      </p:sp>
      <p:grpSp>
        <p:nvGrpSpPr>
          <p:cNvPr id="12" name="Group 11">
            <a:extLst>
              <a:ext uri="{FF2B5EF4-FFF2-40B4-BE49-F238E27FC236}">
                <a16:creationId xmlns:a16="http://schemas.microsoft.com/office/drawing/2014/main" id="{B3C36ACE-4F28-B41E-731F-4DEBDDC278FA}"/>
              </a:ext>
            </a:extLst>
          </p:cNvPr>
          <p:cNvGrpSpPr/>
          <p:nvPr/>
        </p:nvGrpSpPr>
        <p:grpSpPr>
          <a:xfrm>
            <a:off x="2736342" y="1122363"/>
            <a:ext cx="8876538" cy="2308324"/>
            <a:chOff x="2736342" y="1122363"/>
            <a:chExt cx="8876538" cy="2308324"/>
          </a:xfrm>
        </p:grpSpPr>
        <p:sp>
          <p:nvSpPr>
            <p:cNvPr id="10" name="TextBox 9">
              <a:extLst>
                <a:ext uri="{FF2B5EF4-FFF2-40B4-BE49-F238E27FC236}">
                  <a16:creationId xmlns:a16="http://schemas.microsoft.com/office/drawing/2014/main" id="{7D95D746-7C0D-C51F-3267-E27B9E72A205}"/>
                </a:ext>
              </a:extLst>
            </p:cNvPr>
            <p:cNvSpPr txBox="1"/>
            <p:nvPr/>
          </p:nvSpPr>
          <p:spPr>
            <a:xfrm>
              <a:off x="2736342" y="1122363"/>
              <a:ext cx="8876538" cy="2308324"/>
            </a:xfrm>
            <a:prstGeom prst="rect">
              <a:avLst/>
            </a:prstGeom>
            <a:noFill/>
          </p:spPr>
          <p:txBody>
            <a:bodyPr wrap="square">
              <a:spAutoFit/>
            </a:bodyPr>
            <a:lstStyle/>
            <a:p>
              <a:pPr algn="ctr"/>
              <a:r>
                <a:rPr lang="vi-VN" sz="7200" b="1" i="0" dirty="0">
                  <a:ln w="317500">
                    <a:solidFill>
                      <a:schemeClr val="bg1"/>
                    </a:solidFill>
                  </a:ln>
                  <a:solidFill>
                    <a:srgbClr val="000000"/>
                  </a:solidFill>
                  <a:effectLst/>
                  <a:latin typeface="#9Slide07 Soup of Justice" pitchFamily="2" charset="-93"/>
                </a:rPr>
                <a:t>AN TOÀN VÀ TỰ CHỦ TRONG CUỘC SỐNG</a:t>
              </a:r>
              <a:endParaRPr lang="vi-VN" sz="7200" dirty="0">
                <a:ln w="317500">
                  <a:solidFill>
                    <a:schemeClr val="bg1"/>
                  </a:solidFill>
                </a:ln>
                <a:latin typeface="#9Slide07 Soup of Justice" pitchFamily="2" charset="-93"/>
              </a:endParaRPr>
            </a:p>
          </p:txBody>
        </p:sp>
        <p:sp>
          <p:nvSpPr>
            <p:cNvPr id="11" name="TextBox 10">
              <a:extLst>
                <a:ext uri="{FF2B5EF4-FFF2-40B4-BE49-F238E27FC236}">
                  <a16:creationId xmlns:a16="http://schemas.microsoft.com/office/drawing/2014/main" id="{C4396D31-A176-7DEB-17CA-D66F7B80DA71}"/>
                </a:ext>
              </a:extLst>
            </p:cNvPr>
            <p:cNvSpPr txBox="1"/>
            <p:nvPr/>
          </p:nvSpPr>
          <p:spPr>
            <a:xfrm>
              <a:off x="2736342" y="1122363"/>
              <a:ext cx="8876538" cy="2308324"/>
            </a:xfrm>
            <a:prstGeom prst="rect">
              <a:avLst/>
            </a:prstGeom>
            <a:noFill/>
          </p:spPr>
          <p:txBody>
            <a:bodyPr wrap="square">
              <a:spAutoFit/>
            </a:bodyPr>
            <a:lstStyle/>
            <a:p>
              <a:pPr algn="ctr"/>
              <a:r>
                <a:rPr lang="vi-VN" sz="7200" b="1" i="0" dirty="0">
                  <a:gradFill>
                    <a:gsLst>
                      <a:gs pos="54000">
                        <a:srgbClr val="E76F8E"/>
                      </a:gs>
                      <a:gs pos="57000">
                        <a:srgbClr val="0070C0"/>
                      </a:gs>
                    </a:gsLst>
                    <a:lin ang="5400000" scaled="1"/>
                  </a:gradFill>
                  <a:effectLst/>
                  <a:latin typeface="#9Slide07 Soup of Justice" pitchFamily="2" charset="-93"/>
                </a:rPr>
                <a:t>AN TOÀN VÀ TỰ CHỦ TRONG CUỘC SỐNG</a:t>
              </a:r>
              <a:endParaRPr lang="vi-VN" sz="7200" dirty="0">
                <a:gradFill>
                  <a:gsLst>
                    <a:gs pos="54000">
                      <a:srgbClr val="E76F8E"/>
                    </a:gs>
                    <a:gs pos="57000">
                      <a:srgbClr val="0070C0"/>
                    </a:gs>
                  </a:gsLst>
                  <a:lin ang="5400000" scaled="1"/>
                </a:gradFill>
                <a:latin typeface="#9Slide07 Soup of Justice" pitchFamily="2" charset="-93"/>
              </a:endParaRPr>
            </a:p>
          </p:txBody>
        </p:sp>
      </p:grpSp>
      <p:grpSp>
        <p:nvGrpSpPr>
          <p:cNvPr id="15" name="Group 14">
            <a:extLst>
              <a:ext uri="{FF2B5EF4-FFF2-40B4-BE49-F238E27FC236}">
                <a16:creationId xmlns:a16="http://schemas.microsoft.com/office/drawing/2014/main" id="{95ADF62C-E301-49B4-52F8-BB5A5B1C75E4}"/>
              </a:ext>
            </a:extLst>
          </p:cNvPr>
          <p:cNvGrpSpPr/>
          <p:nvPr/>
        </p:nvGrpSpPr>
        <p:grpSpPr>
          <a:xfrm>
            <a:off x="5562458" y="3525934"/>
            <a:ext cx="3027555" cy="3040222"/>
            <a:chOff x="5562458" y="3525934"/>
            <a:chExt cx="3027555" cy="3040222"/>
          </a:xfrm>
        </p:grpSpPr>
        <p:sp>
          <p:nvSpPr>
            <p:cNvPr id="13" name="Freeform 2">
              <a:extLst>
                <a:ext uri="{FF2B5EF4-FFF2-40B4-BE49-F238E27FC236}">
                  <a16:creationId xmlns:a16="http://schemas.microsoft.com/office/drawing/2014/main" id="{85B8A398-EFC4-9AB8-9A53-A96E1DF7F7FB}"/>
                </a:ext>
              </a:extLst>
            </p:cNvPr>
            <p:cNvSpPr/>
            <p:nvPr/>
          </p:nvSpPr>
          <p:spPr>
            <a:xfrm>
              <a:off x="5562458" y="3525934"/>
              <a:ext cx="3027555" cy="3040222"/>
            </a:xfrm>
            <a:custGeom>
              <a:avLst/>
              <a:gdLst/>
              <a:ahLst/>
              <a:cxnLst/>
              <a:rect l="l" t="t" r="r" b="b"/>
              <a:pathLst>
                <a:path w="4447889" h="4466499">
                  <a:moveTo>
                    <a:pt x="0" y="0"/>
                  </a:moveTo>
                  <a:lnTo>
                    <a:pt x="4447889" y="0"/>
                  </a:lnTo>
                  <a:lnTo>
                    <a:pt x="4447889" y="4466499"/>
                  </a:lnTo>
                  <a:lnTo>
                    <a:pt x="0" y="446649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defTabSz="622432" eaLnBrk="1" fontAlgn="auto" latinLnBrk="0" hangingPunct="1">
                <a:lnSpc>
                  <a:spcPct val="100000"/>
                </a:lnSpc>
                <a:spcBef>
                  <a:spcPts val="0"/>
                </a:spcBef>
                <a:spcAft>
                  <a:spcPts val="0"/>
                </a:spcAft>
                <a:buClrTx/>
                <a:buSzTx/>
                <a:buFontTx/>
                <a:buNone/>
                <a:tabLst/>
                <a:defRPr/>
              </a:pPr>
              <a:endParaRPr kumimoji="0" lang="vi-VN" sz="1225" b="0" i="0" u="none" strike="noStrike" kern="0" cap="none" spc="0" normalizeH="0" baseline="0" noProof="0">
                <a:ln>
                  <a:noFill/>
                </a:ln>
                <a:solidFill>
                  <a:prstClr val="black"/>
                </a:solidFill>
                <a:effectLst/>
                <a:uLnTx/>
                <a:uFillTx/>
              </a:endParaRPr>
            </a:p>
          </p:txBody>
        </p:sp>
        <p:sp>
          <p:nvSpPr>
            <p:cNvPr id="14" name="TextBox 13">
              <a:extLst>
                <a:ext uri="{FF2B5EF4-FFF2-40B4-BE49-F238E27FC236}">
                  <a16:creationId xmlns:a16="http://schemas.microsoft.com/office/drawing/2014/main" id="{C8060CF2-2B50-6708-ACFC-C606765BFC25}"/>
                </a:ext>
              </a:extLst>
            </p:cNvPr>
            <p:cNvSpPr txBox="1"/>
            <p:nvPr/>
          </p:nvSpPr>
          <p:spPr>
            <a:xfrm>
              <a:off x="6023698" y="4438401"/>
              <a:ext cx="2218877" cy="1754326"/>
            </a:xfrm>
            <a:prstGeom prst="rect">
              <a:avLst/>
            </a:prstGeom>
            <a:noFill/>
          </p:spPr>
          <p:txBody>
            <a:bodyPr wrap="none" rtlCol="0">
              <a:spAutoFit/>
            </a:bodyPr>
            <a:lstStyle/>
            <a:p>
              <a:pPr algn="ctr"/>
              <a:r>
                <a:rPr lang="en-GB" sz="5400" dirty="0">
                  <a:latin typeface="#9Slide03 IcielNovecento sans E" panose="00000900000000000000" pitchFamily="2" charset="-93"/>
                </a:rPr>
                <a:t>TUẦN </a:t>
              </a:r>
            </a:p>
            <a:p>
              <a:pPr algn="ctr"/>
              <a:r>
                <a:rPr lang="en-GB" sz="5400" dirty="0">
                  <a:latin typeface="#9Slide03 IcielNovecento sans E" panose="00000900000000000000" pitchFamily="2" charset="-93"/>
                </a:rPr>
                <a:t>9</a:t>
              </a:r>
              <a:endParaRPr lang="vi-VN" sz="5400" dirty="0">
                <a:latin typeface="#9Slide03 IcielNovecento sans E" panose="00000900000000000000" pitchFamily="2" charset="-93"/>
              </a:endParaRPr>
            </a:p>
          </p:txBody>
        </p:sp>
      </p:grpSp>
    </p:spTree>
    <p:extLst>
      <p:ext uri="{BB962C8B-B14F-4D97-AF65-F5344CB8AC3E}">
        <p14:creationId xmlns:p14="http://schemas.microsoft.com/office/powerpoint/2010/main" val="2771645953"/>
      </p:ext>
    </p:extLst>
  </p:cSld>
  <p:clrMapOvr>
    <a:masterClrMapping/>
  </p:clrMapOvr>
  <mc:AlternateContent xmlns:mc="http://schemas.openxmlformats.org/markup-compatibility/2006">
    <mc:Choice xmlns:p14="http://schemas.microsoft.com/office/powerpoint/2010/main" Requires="p14">
      <p:transition spd="slow" p14:dur="3900">
        <p14:glitter pattern="hexagon"/>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water sport, swimming&#10;&#10;Description automatically generated">
            <a:extLst>
              <a:ext uri="{FF2B5EF4-FFF2-40B4-BE49-F238E27FC236}">
                <a16:creationId xmlns:a16="http://schemas.microsoft.com/office/drawing/2014/main" id="{3BEC403C-CA2F-71FA-30E0-74D899A2550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8889"/>
          <a:stretch/>
        </p:blipFill>
        <p:spPr>
          <a:xfrm flipH="1">
            <a:off x="0" y="0"/>
            <a:ext cx="12192000" cy="6858000"/>
          </a:xfrm>
          <a:prstGeom prst="rect">
            <a:avLst/>
          </a:prstGeom>
        </p:spPr>
      </p:pic>
      <p:pic>
        <p:nvPicPr>
          <p:cNvPr id="4" name="Picture 3" descr="A picture containing text&#10;&#10;Description automatically generated">
            <a:extLst>
              <a:ext uri="{FF2B5EF4-FFF2-40B4-BE49-F238E27FC236}">
                <a16:creationId xmlns:a16="http://schemas.microsoft.com/office/drawing/2014/main" id="{5115DA43-9FAF-A700-0156-3F16CA0EF240}"/>
              </a:ext>
            </a:extLst>
          </p:cNvPr>
          <p:cNvPicPr>
            <a:picLocks noChangeAspect="1"/>
          </p:cNvPicPr>
          <p:nvPr/>
        </p:nvPicPr>
        <p:blipFill rotWithShape="1">
          <a:blip r:embed="rId3">
            <a:extLst>
              <a:ext uri="{28A0092B-C50C-407E-A947-70E740481C1C}">
                <a14:useLocalDpi xmlns:a14="http://schemas.microsoft.com/office/drawing/2010/main" val="0"/>
              </a:ext>
            </a:extLst>
          </a:blip>
          <a:srcRect l="3763" t="3763" r="3763" b="3763"/>
          <a:stretch/>
        </p:blipFill>
        <p:spPr>
          <a:xfrm>
            <a:off x="4602153" y="500552"/>
            <a:ext cx="6837006" cy="6837006"/>
          </a:xfrm>
          <a:prstGeom prst="rect">
            <a:avLst/>
          </a:prstGeom>
        </p:spPr>
      </p:pic>
      <p:grpSp>
        <p:nvGrpSpPr>
          <p:cNvPr id="5" name="Group 4">
            <a:extLst>
              <a:ext uri="{FF2B5EF4-FFF2-40B4-BE49-F238E27FC236}">
                <a16:creationId xmlns:a16="http://schemas.microsoft.com/office/drawing/2014/main" id="{B27B51EE-4977-E0E7-8F78-24626B8DCAEE}"/>
              </a:ext>
            </a:extLst>
          </p:cNvPr>
          <p:cNvGrpSpPr/>
          <p:nvPr/>
        </p:nvGrpSpPr>
        <p:grpSpPr>
          <a:xfrm>
            <a:off x="1817129" y="309816"/>
            <a:ext cx="8557741" cy="1323439"/>
            <a:chOff x="2924002" y="292595"/>
            <a:chExt cx="6326910" cy="1323439"/>
          </a:xfrm>
        </p:grpSpPr>
        <p:sp>
          <p:nvSpPr>
            <p:cNvPr id="12" name="TextBox 11">
              <a:extLst>
                <a:ext uri="{FF2B5EF4-FFF2-40B4-BE49-F238E27FC236}">
                  <a16:creationId xmlns:a16="http://schemas.microsoft.com/office/drawing/2014/main" id="{016A105D-AC55-EAC1-9BA5-4C18BE0ECCE8}"/>
                </a:ext>
              </a:extLst>
            </p:cNvPr>
            <p:cNvSpPr txBox="1"/>
            <p:nvPr/>
          </p:nvSpPr>
          <p:spPr>
            <a:xfrm>
              <a:off x="2941085" y="292595"/>
              <a:ext cx="630982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Phần nhận xét của Giáo viên</a:t>
              </a:r>
            </a:p>
          </p:txBody>
        </p:sp>
        <p:sp>
          <p:nvSpPr>
            <p:cNvPr id="13" name="TextBox 12">
              <a:extLst>
                <a:ext uri="{FF2B5EF4-FFF2-40B4-BE49-F238E27FC236}">
                  <a16:creationId xmlns:a16="http://schemas.microsoft.com/office/drawing/2014/main" id="{3198162C-4263-6364-38DA-2281FCFAD354}"/>
                </a:ext>
              </a:extLst>
            </p:cNvPr>
            <p:cNvSpPr txBox="1"/>
            <p:nvPr/>
          </p:nvSpPr>
          <p:spPr>
            <a:xfrm>
              <a:off x="2924002" y="292595"/>
              <a:ext cx="632691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w="9525">
                    <a:solidFill>
                      <a:prstClr val="white"/>
                    </a:solidFill>
                    <a:prstDash val="solid"/>
                  </a:ln>
                  <a:solidFill>
                    <a:srgbClr val="FF0066"/>
                  </a:solidFill>
                  <a:effectLst>
                    <a:outerShdw blurRad="12700" dist="38100" dir="2700000" algn="tl" rotWithShape="0">
                      <a:srgbClr val="FF99CC"/>
                    </a:outerShdw>
                  </a:effectLst>
                  <a:uLnTx/>
                  <a:uFillTx/>
                  <a:latin typeface="#9Slide05 Phobia" panose="02000506000000020003" pitchFamily="2" charset="0"/>
                  <a:ea typeface="+mn-ea"/>
                  <a:cs typeface="+mn-cs"/>
                </a:rPr>
                <a:t>Phần nhận xét của Giáo viên</a:t>
              </a:r>
              <a:endParaRPr kumimoji="0" lang="en-US" sz="8000" b="1" i="0" u="none" strike="noStrike" kern="1200" cap="none" spc="0" normalizeH="0" baseline="0" noProof="0" dirty="0">
                <a:ln w="9525">
                  <a:solidFill>
                    <a:prstClr val="white"/>
                  </a:solidFill>
                  <a:prstDash val="solid"/>
                </a:ln>
                <a:solidFill>
                  <a:srgbClr val="FF0066"/>
                </a:solidFill>
                <a:effectLst>
                  <a:outerShdw blurRad="12700" dist="38100" dir="2700000" algn="tl" rotWithShape="0">
                    <a:srgbClr val="FF99CC"/>
                  </a:outerShdw>
                </a:effectLst>
                <a:uLnTx/>
                <a:uFillTx/>
                <a:latin typeface="#9Slide05 Phobia" panose="02000506000000020003" pitchFamily="2" charset="0"/>
                <a:ea typeface="+mn-ea"/>
                <a:cs typeface="+mn-cs"/>
              </a:endParaRPr>
            </a:p>
          </p:txBody>
        </p:sp>
      </p:grpSp>
      <p:pic>
        <p:nvPicPr>
          <p:cNvPr id="15" name="Picture 2" descr="Young businesswoman finger point up cartoon illustration">
            <a:extLst>
              <a:ext uri="{FF2B5EF4-FFF2-40B4-BE49-F238E27FC236}">
                <a16:creationId xmlns:a16="http://schemas.microsoft.com/office/drawing/2014/main" id="{2246F7F1-E47A-3964-F2CB-9B42BEA72509}"/>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200" b="93400" l="9744" r="89776">
                        <a14:foregroundMark x1="53834" y1="5200" x2="53834" y2="5200"/>
                        <a14:foregroundMark x1="51757" y1="93400" x2="51757" y2="93400"/>
                        <a14:foregroundMark x1="52077" y1="92000" x2="52077" y2="92000"/>
                        <a14:foregroundMark x1="51597" y1="91600" x2="51917" y2="92400"/>
                      </a14:backgroundRemoval>
                    </a14:imgEffect>
                  </a14:imgLayer>
                </a14:imgProps>
              </a:ext>
              <a:ext uri="{28A0092B-C50C-407E-A947-70E740481C1C}">
                <a14:useLocalDpi xmlns:a14="http://schemas.microsoft.com/office/drawing/2010/main" val="0"/>
              </a:ext>
            </a:extLst>
          </a:blip>
          <a:srcRect/>
          <a:stretch>
            <a:fillRect/>
          </a:stretch>
        </p:blipFill>
        <p:spPr bwMode="auto">
          <a:xfrm>
            <a:off x="-346857" y="1943071"/>
            <a:ext cx="6442856" cy="5146051"/>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F7DE641E-D010-1816-7E5E-8E2336EC9ADF}"/>
              </a:ext>
            </a:extLst>
          </p:cNvPr>
          <p:cNvSpPr txBox="1"/>
          <p:nvPr/>
        </p:nvSpPr>
        <p:spPr>
          <a:xfrm>
            <a:off x="5442219" y="2521597"/>
            <a:ext cx="233486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rPr>
              <a:t>Ưu điểm:</a:t>
            </a:r>
          </a:p>
        </p:txBody>
      </p:sp>
    </p:spTree>
    <p:extLst>
      <p:ext uri="{BB962C8B-B14F-4D97-AF65-F5344CB8AC3E}">
        <p14:creationId xmlns:p14="http://schemas.microsoft.com/office/powerpoint/2010/main" val="2891403424"/>
      </p:ext>
    </p:extLst>
  </p:cSld>
  <p:clrMapOvr>
    <a:masterClrMapping/>
  </p:clrMapOvr>
  <mc:AlternateContent xmlns:mc="http://schemas.openxmlformats.org/markup-compatibility/2006">
    <mc:Choice xmlns:p14="http://schemas.microsoft.com/office/powerpoint/2010/main" Requires="p14">
      <p:transition spd="slow" p14:dur="3900">
        <p14:glitter pattern="hexago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water sport, swimming&#10;&#10;Description automatically generated">
            <a:extLst>
              <a:ext uri="{FF2B5EF4-FFF2-40B4-BE49-F238E27FC236}">
                <a16:creationId xmlns:a16="http://schemas.microsoft.com/office/drawing/2014/main" id="{735A7857-E47A-FE3F-BEB0-3154DE55472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8889"/>
          <a:stretch/>
        </p:blipFill>
        <p:spPr>
          <a:xfrm flipH="1">
            <a:off x="0" y="0"/>
            <a:ext cx="12192000" cy="6858000"/>
          </a:xfrm>
          <a:prstGeom prst="rect">
            <a:avLst/>
          </a:prstGeom>
        </p:spPr>
      </p:pic>
      <p:pic>
        <p:nvPicPr>
          <p:cNvPr id="3" name="Picture 2" descr="A picture containing text&#10;&#10;Description automatically generated">
            <a:extLst>
              <a:ext uri="{FF2B5EF4-FFF2-40B4-BE49-F238E27FC236}">
                <a16:creationId xmlns:a16="http://schemas.microsoft.com/office/drawing/2014/main" id="{0E18D55B-1B47-DBD2-D924-E1F88CC0FA8C}"/>
              </a:ext>
            </a:extLst>
          </p:cNvPr>
          <p:cNvPicPr>
            <a:picLocks noChangeAspect="1"/>
          </p:cNvPicPr>
          <p:nvPr/>
        </p:nvPicPr>
        <p:blipFill rotWithShape="1">
          <a:blip r:embed="rId3">
            <a:extLst>
              <a:ext uri="{28A0092B-C50C-407E-A947-70E740481C1C}">
                <a14:useLocalDpi xmlns:a14="http://schemas.microsoft.com/office/drawing/2010/main" val="0"/>
              </a:ext>
            </a:extLst>
          </a:blip>
          <a:srcRect l="3763" t="3763" r="3763" b="3763"/>
          <a:stretch/>
        </p:blipFill>
        <p:spPr>
          <a:xfrm>
            <a:off x="4602153" y="500552"/>
            <a:ext cx="6837006" cy="6837006"/>
          </a:xfrm>
          <a:prstGeom prst="rect">
            <a:avLst/>
          </a:prstGeom>
        </p:spPr>
      </p:pic>
      <p:grpSp>
        <p:nvGrpSpPr>
          <p:cNvPr id="4" name="Group 3">
            <a:extLst>
              <a:ext uri="{FF2B5EF4-FFF2-40B4-BE49-F238E27FC236}">
                <a16:creationId xmlns:a16="http://schemas.microsoft.com/office/drawing/2014/main" id="{1C34FC22-3FEF-313C-8AE1-3864EE6EF253}"/>
              </a:ext>
            </a:extLst>
          </p:cNvPr>
          <p:cNvGrpSpPr/>
          <p:nvPr/>
        </p:nvGrpSpPr>
        <p:grpSpPr>
          <a:xfrm>
            <a:off x="1817129" y="309816"/>
            <a:ext cx="8557741" cy="1323439"/>
            <a:chOff x="2924002" y="292595"/>
            <a:chExt cx="6326910" cy="1323439"/>
          </a:xfrm>
        </p:grpSpPr>
        <p:sp>
          <p:nvSpPr>
            <p:cNvPr id="5" name="TextBox 4">
              <a:extLst>
                <a:ext uri="{FF2B5EF4-FFF2-40B4-BE49-F238E27FC236}">
                  <a16:creationId xmlns:a16="http://schemas.microsoft.com/office/drawing/2014/main" id="{0F4F0D54-84A9-5FF9-7B03-76F062B60B1C}"/>
                </a:ext>
              </a:extLst>
            </p:cNvPr>
            <p:cNvSpPr txBox="1"/>
            <p:nvPr/>
          </p:nvSpPr>
          <p:spPr>
            <a:xfrm>
              <a:off x="2941085" y="292595"/>
              <a:ext cx="630982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Phần nhận xét của Giáo viên</a:t>
              </a:r>
            </a:p>
          </p:txBody>
        </p:sp>
        <p:sp>
          <p:nvSpPr>
            <p:cNvPr id="6" name="TextBox 5">
              <a:extLst>
                <a:ext uri="{FF2B5EF4-FFF2-40B4-BE49-F238E27FC236}">
                  <a16:creationId xmlns:a16="http://schemas.microsoft.com/office/drawing/2014/main" id="{6C786BE1-F7E8-A6F4-3F29-382AC48CDE06}"/>
                </a:ext>
              </a:extLst>
            </p:cNvPr>
            <p:cNvSpPr txBox="1"/>
            <p:nvPr/>
          </p:nvSpPr>
          <p:spPr>
            <a:xfrm>
              <a:off x="2924002" y="292595"/>
              <a:ext cx="632691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w="9525">
                    <a:solidFill>
                      <a:prstClr val="white"/>
                    </a:solidFill>
                    <a:prstDash val="solid"/>
                  </a:ln>
                  <a:solidFill>
                    <a:srgbClr val="FF0066"/>
                  </a:solidFill>
                  <a:effectLst>
                    <a:outerShdw blurRad="12700" dist="38100" dir="2700000" algn="tl" rotWithShape="0">
                      <a:srgbClr val="FF99CC"/>
                    </a:outerShdw>
                  </a:effectLst>
                  <a:uLnTx/>
                  <a:uFillTx/>
                  <a:latin typeface="#9Slide05 Phobia" panose="02000506000000020003" pitchFamily="2" charset="0"/>
                  <a:ea typeface="+mn-ea"/>
                  <a:cs typeface="+mn-cs"/>
                </a:rPr>
                <a:t>Phần nhận xét của Giáo viên</a:t>
              </a:r>
              <a:endParaRPr kumimoji="0" lang="en-US" sz="8000" b="1" i="0" u="none" strike="noStrike" kern="1200" cap="none" spc="0" normalizeH="0" baseline="0" noProof="0" dirty="0">
                <a:ln w="9525">
                  <a:solidFill>
                    <a:prstClr val="white"/>
                  </a:solidFill>
                  <a:prstDash val="solid"/>
                </a:ln>
                <a:solidFill>
                  <a:srgbClr val="FF0066"/>
                </a:solidFill>
                <a:effectLst>
                  <a:outerShdw blurRad="12700" dist="38100" dir="2700000" algn="tl" rotWithShape="0">
                    <a:srgbClr val="FF99CC"/>
                  </a:outerShdw>
                </a:effectLst>
                <a:uLnTx/>
                <a:uFillTx/>
                <a:latin typeface="#9Slide05 Phobia" panose="02000506000000020003" pitchFamily="2" charset="0"/>
                <a:ea typeface="+mn-ea"/>
                <a:cs typeface="+mn-cs"/>
              </a:endParaRPr>
            </a:p>
          </p:txBody>
        </p:sp>
      </p:grpSp>
      <p:pic>
        <p:nvPicPr>
          <p:cNvPr id="7" name="Picture 2" descr="Young businesswoman finger point up cartoon illustration">
            <a:extLst>
              <a:ext uri="{FF2B5EF4-FFF2-40B4-BE49-F238E27FC236}">
                <a16:creationId xmlns:a16="http://schemas.microsoft.com/office/drawing/2014/main" id="{E0BAD32B-EFEB-4C13-71A1-1D51844095FA}"/>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200" b="93400" l="9744" r="89776">
                        <a14:foregroundMark x1="53834" y1="5200" x2="53834" y2="5200"/>
                        <a14:foregroundMark x1="51757" y1="93400" x2="51757" y2="93400"/>
                        <a14:foregroundMark x1="52077" y1="92000" x2="52077" y2="92000"/>
                        <a14:foregroundMark x1="51597" y1="91600" x2="51917" y2="92400"/>
                      </a14:backgroundRemoval>
                    </a14:imgEffect>
                  </a14:imgLayer>
                </a14:imgProps>
              </a:ext>
              <a:ext uri="{28A0092B-C50C-407E-A947-70E740481C1C}">
                <a14:useLocalDpi xmlns:a14="http://schemas.microsoft.com/office/drawing/2010/main" val="0"/>
              </a:ext>
            </a:extLst>
          </a:blip>
          <a:srcRect/>
          <a:stretch>
            <a:fillRect/>
          </a:stretch>
        </p:blipFill>
        <p:spPr bwMode="auto">
          <a:xfrm>
            <a:off x="-346857" y="1943071"/>
            <a:ext cx="6442856" cy="514605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2AAE29D8-7213-3F25-AA72-8DB579920C2D}"/>
              </a:ext>
            </a:extLst>
          </p:cNvPr>
          <p:cNvSpPr txBox="1"/>
          <p:nvPr/>
        </p:nvSpPr>
        <p:spPr>
          <a:xfrm>
            <a:off x="5442219" y="2521597"/>
            <a:ext cx="233486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rPr>
              <a:t>Hạn chế:</a:t>
            </a:r>
          </a:p>
        </p:txBody>
      </p:sp>
    </p:spTree>
    <p:extLst>
      <p:ext uri="{BB962C8B-B14F-4D97-AF65-F5344CB8AC3E}">
        <p14:creationId xmlns:p14="http://schemas.microsoft.com/office/powerpoint/2010/main" val="682025844"/>
      </p:ext>
    </p:extLst>
  </p:cSld>
  <p:clrMapOvr>
    <a:masterClrMapping/>
  </p:clrMapOvr>
  <mc:AlternateContent xmlns:mc="http://schemas.openxmlformats.org/markup-compatibility/2006">
    <mc:Choice xmlns:p14="http://schemas.microsoft.com/office/powerpoint/2010/main" Requires="p14">
      <p:transition spd="slow" p14:dur="3900">
        <p14:glitter pattern="hexago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10;&#10;Description automatically generated">
            <a:extLst>
              <a:ext uri="{FF2B5EF4-FFF2-40B4-BE49-F238E27FC236}">
                <a16:creationId xmlns:a16="http://schemas.microsoft.com/office/drawing/2014/main" id="{F122F40E-3B31-7983-A77B-FDF94FBE368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0" y="0"/>
            <a:ext cx="12191140" cy="6858000"/>
          </a:xfrm>
          <a:prstGeom prst="rect">
            <a:avLst/>
          </a:prstGeom>
        </p:spPr>
      </p:pic>
      <p:sp>
        <p:nvSpPr>
          <p:cNvPr id="3" name="TextBox 2">
            <a:extLst>
              <a:ext uri="{FF2B5EF4-FFF2-40B4-BE49-F238E27FC236}">
                <a16:creationId xmlns:a16="http://schemas.microsoft.com/office/drawing/2014/main" id="{E92113E0-3D48-3F2E-0E01-2A435B0E5CA9}"/>
              </a:ext>
            </a:extLst>
          </p:cNvPr>
          <p:cNvSpPr txBox="1"/>
          <p:nvPr/>
        </p:nvSpPr>
        <p:spPr>
          <a:xfrm>
            <a:off x="2663923" y="1747081"/>
            <a:ext cx="3016576" cy="1464231"/>
          </a:xfrm>
          <a:prstGeom prst="flowChartAlternateProcess">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Ngòi bút sáng tạo</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 name="TextBox 4">
            <a:extLst>
              <a:ext uri="{FF2B5EF4-FFF2-40B4-BE49-F238E27FC236}">
                <a16:creationId xmlns:a16="http://schemas.microsoft.com/office/drawing/2014/main" id="{810C6372-E1B4-ECB7-3738-6463741DDC0B}"/>
              </a:ext>
            </a:extLst>
          </p:cNvPr>
          <p:cNvSpPr txBox="1"/>
          <p:nvPr/>
        </p:nvSpPr>
        <p:spPr>
          <a:xfrm>
            <a:off x="443228" y="88711"/>
            <a:ext cx="11305542"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Góc tuyên dương</a:t>
            </a:r>
          </a:p>
        </p:txBody>
      </p:sp>
      <p:sp>
        <p:nvSpPr>
          <p:cNvPr id="6" name="TextBox 5">
            <a:extLst>
              <a:ext uri="{FF2B5EF4-FFF2-40B4-BE49-F238E27FC236}">
                <a16:creationId xmlns:a16="http://schemas.microsoft.com/office/drawing/2014/main" id="{3ADAF35D-2D19-EE53-D666-C7BE7F15A1EB}"/>
              </a:ext>
            </a:extLst>
          </p:cNvPr>
          <p:cNvSpPr txBox="1"/>
          <p:nvPr/>
        </p:nvSpPr>
        <p:spPr>
          <a:xfrm>
            <a:off x="549699" y="88711"/>
            <a:ext cx="11092599"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a:ln>
                  <a:noFill/>
                </a:ln>
                <a:solidFill>
                  <a:srgbClr val="00B050"/>
                </a:solidFill>
                <a:effectLst/>
                <a:uLnTx/>
                <a:uFillTx/>
                <a:latin typeface="#9Slide05 Phobia" panose="02000506000000020003" pitchFamily="2" charset="0"/>
                <a:ea typeface="+mn-ea"/>
                <a:cs typeface="+mn-cs"/>
              </a:rPr>
              <a:t>Góc tuyên dương</a:t>
            </a:r>
            <a:endParaRPr kumimoji="0" lang="en-US" sz="9600" b="1" i="0" u="none" strike="noStrike" kern="1200" cap="none" spc="0" normalizeH="0" baseline="0" noProof="0" dirty="0">
              <a:ln>
                <a:noFill/>
              </a:ln>
              <a:solidFill>
                <a:srgbClr val="00B050"/>
              </a:solidFill>
              <a:effectLst/>
              <a:uLnTx/>
              <a:uFillTx/>
              <a:latin typeface="#9Slide05 Phobia" panose="02000506000000020003" pitchFamily="2" charset="0"/>
              <a:ea typeface="+mn-ea"/>
              <a:cs typeface="+mn-cs"/>
            </a:endParaRPr>
          </a:p>
        </p:txBody>
      </p:sp>
      <p:sp>
        <p:nvSpPr>
          <p:cNvPr id="9" name="TextBox 8">
            <a:extLst>
              <a:ext uri="{FF2B5EF4-FFF2-40B4-BE49-F238E27FC236}">
                <a16:creationId xmlns:a16="http://schemas.microsoft.com/office/drawing/2014/main" id="{7F166A4F-5614-D426-A437-944B293170E1}"/>
              </a:ext>
            </a:extLst>
          </p:cNvPr>
          <p:cNvSpPr txBox="1"/>
          <p:nvPr/>
        </p:nvSpPr>
        <p:spPr>
          <a:xfrm>
            <a:off x="6835704" y="1658371"/>
            <a:ext cx="3016576" cy="1464231"/>
          </a:xfrm>
          <a:prstGeom prst="flowChartAlternateProcess">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Thần đồng Toán học</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0" name="Picture 9">
            <a:extLst>
              <a:ext uri="{FF2B5EF4-FFF2-40B4-BE49-F238E27FC236}">
                <a16:creationId xmlns:a16="http://schemas.microsoft.com/office/drawing/2014/main" id="{E7B49000-2B5A-7DF8-9128-AECE52773A91}"/>
              </a:ext>
            </a:extLst>
          </p:cNvPr>
          <p:cNvPicPr>
            <a:picLocks noChangeAspect="1"/>
          </p:cNvPicPr>
          <p:nvPr/>
        </p:nvPicPr>
        <p:blipFill rotWithShape="1">
          <a:blip r:embed="rId3"/>
          <a:srcRect r="9773" b="26815"/>
          <a:stretch/>
        </p:blipFill>
        <p:spPr>
          <a:xfrm flipH="1">
            <a:off x="8473834" y="3302355"/>
            <a:ext cx="3575366" cy="3657600"/>
          </a:xfrm>
          <a:prstGeom prst="rect">
            <a:avLst/>
          </a:prstGeom>
        </p:spPr>
      </p:pic>
      <p:pic>
        <p:nvPicPr>
          <p:cNvPr id="11" name="Picture 10">
            <a:extLst>
              <a:ext uri="{FF2B5EF4-FFF2-40B4-BE49-F238E27FC236}">
                <a16:creationId xmlns:a16="http://schemas.microsoft.com/office/drawing/2014/main" id="{EAEC2EF5-6972-9EB6-8547-88190934145A}"/>
              </a:ext>
            </a:extLst>
          </p:cNvPr>
          <p:cNvPicPr>
            <a:picLocks noChangeAspect="1"/>
          </p:cNvPicPr>
          <p:nvPr/>
        </p:nvPicPr>
        <p:blipFill rotWithShape="1">
          <a:blip r:embed="rId4"/>
          <a:srcRect l="9773" b="26815"/>
          <a:stretch/>
        </p:blipFill>
        <p:spPr>
          <a:xfrm flipH="1">
            <a:off x="231854" y="3313673"/>
            <a:ext cx="3575360" cy="3657600"/>
          </a:xfrm>
          <a:prstGeom prst="rect">
            <a:avLst/>
          </a:prstGeom>
        </p:spPr>
      </p:pic>
    </p:spTree>
    <p:extLst>
      <p:ext uri="{BB962C8B-B14F-4D97-AF65-F5344CB8AC3E}">
        <p14:creationId xmlns:p14="http://schemas.microsoft.com/office/powerpoint/2010/main" val="4022630329"/>
      </p:ext>
    </p:extLst>
  </p:cSld>
  <p:clrMapOvr>
    <a:masterClrMapping/>
  </p:clrMapOvr>
  <mc:AlternateContent xmlns:mc="http://schemas.openxmlformats.org/markup-compatibility/2006">
    <mc:Choice xmlns:p14="http://schemas.microsoft.com/office/powerpoint/2010/main" Requires="p14">
      <p:transition spd="slow" p14:dur="3900">
        <p14:glitter pattern="hexagon"/>
      </p:transition>
    </mc:Choice>
    <mc:Fallback>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66667">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14:bounceEnd="66667">
                                          <p:cBhvr additive="base">
                                            <p:cTn id="15" dur="1000" fill="hold"/>
                                            <p:tgtEl>
                                              <p:spTgt spid="10"/>
                                            </p:tgtEl>
                                            <p:attrNameLst>
                                              <p:attrName>ppt_x</p:attrName>
                                            </p:attrNameLst>
                                          </p:cBhvr>
                                          <p:tavLst>
                                            <p:tav tm="0">
                                              <p:val>
                                                <p:strVal val="#ppt_x"/>
                                              </p:val>
                                            </p:tav>
                                            <p:tav tm="100000">
                                              <p:val>
                                                <p:strVal val="#ppt_x"/>
                                              </p:val>
                                            </p:tav>
                                          </p:tavLst>
                                        </p:anim>
                                        <p:anim calcmode="lin" valueType="num" p14:bounceEnd="66667">
                                          <p:cBhvr additive="base">
                                            <p:cTn id="16" dur="10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66667">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14:bounceEnd="66667">
                                          <p:cBhvr additive="base">
                                            <p:cTn id="19" dur="1000" fill="hold"/>
                                            <p:tgtEl>
                                              <p:spTgt spid="11"/>
                                            </p:tgtEl>
                                            <p:attrNameLst>
                                              <p:attrName>ppt_x</p:attrName>
                                            </p:attrNameLst>
                                          </p:cBhvr>
                                          <p:tavLst>
                                            <p:tav tm="0">
                                              <p:val>
                                                <p:strVal val="#ppt_x"/>
                                              </p:val>
                                            </p:tav>
                                            <p:tav tm="100000">
                                              <p:val>
                                                <p:strVal val="#ppt_x"/>
                                              </p:val>
                                            </p:tav>
                                          </p:tavLst>
                                        </p:anim>
                                        <p:anim calcmode="lin" valueType="num" p14:bounceEnd="66667">
                                          <p:cBhvr additive="base">
                                            <p:cTn id="20"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1000" fill="hold"/>
                                            <p:tgtEl>
                                              <p:spTgt spid="10"/>
                                            </p:tgtEl>
                                            <p:attrNameLst>
                                              <p:attrName>ppt_x</p:attrName>
                                            </p:attrNameLst>
                                          </p:cBhvr>
                                          <p:tavLst>
                                            <p:tav tm="0">
                                              <p:val>
                                                <p:strVal val="#ppt_x"/>
                                              </p:val>
                                            </p:tav>
                                            <p:tav tm="100000">
                                              <p:val>
                                                <p:strVal val="#ppt_x"/>
                                              </p:val>
                                            </p:tav>
                                          </p:tavLst>
                                        </p:anim>
                                        <p:anim calcmode="lin" valueType="num">
                                          <p:cBhvr additive="base">
                                            <p:cTn id="16" dur="10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1000" fill="hold"/>
                                            <p:tgtEl>
                                              <p:spTgt spid="11"/>
                                            </p:tgtEl>
                                            <p:attrNameLst>
                                              <p:attrName>ppt_x</p:attrName>
                                            </p:attrNameLst>
                                          </p:cBhvr>
                                          <p:tavLst>
                                            <p:tav tm="0">
                                              <p:val>
                                                <p:strVal val="#ppt_x"/>
                                              </p:val>
                                            </p:tav>
                                            <p:tav tm="100000">
                                              <p:val>
                                                <p:strVal val="#ppt_x"/>
                                              </p:val>
                                            </p:tav>
                                          </p:tavLst>
                                        </p:anim>
                                        <p:anim calcmode="lin" valueType="num">
                                          <p:cBhvr additive="base">
                                            <p:cTn id="20"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1F3DD113-61FB-AA73-26CE-E4CE41275CF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0" y="0"/>
            <a:ext cx="12191140" cy="6858000"/>
          </a:xfrm>
          <a:prstGeom prst="rect">
            <a:avLst/>
          </a:prstGeom>
        </p:spPr>
      </p:pic>
      <p:sp>
        <p:nvSpPr>
          <p:cNvPr id="2" name="TextBox 10">
            <a:extLst>
              <a:ext uri="{FF2B5EF4-FFF2-40B4-BE49-F238E27FC236}">
                <a16:creationId xmlns:a16="http://schemas.microsoft.com/office/drawing/2014/main" id="{9002D770-9100-8B32-0516-F6493F2AB557}"/>
              </a:ext>
            </a:extLst>
          </p:cNvPr>
          <p:cNvSpPr txBox="1"/>
          <p:nvPr/>
        </p:nvSpPr>
        <p:spPr>
          <a:xfrm>
            <a:off x="190647" y="25848"/>
            <a:ext cx="12001333" cy="1159035"/>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6000" b="1" i="0" u="none" strike="noStrike" kern="1200" cap="none" spc="0" normalizeH="0" baseline="0" noProof="0">
                <a:ln w="190500">
                  <a:solidFill>
                    <a:prstClr val="white"/>
                  </a:solidFill>
                  <a:prstDash val="solid"/>
                </a:ln>
                <a:solidFill>
                  <a:prstClr val="white"/>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rPr>
              <a:t>Phương hướng hoạt động Tuần …</a:t>
            </a:r>
            <a:endParaRPr kumimoji="0" lang="en-US" sz="6000" b="1" i="0" u="none" strike="noStrike" kern="1200" cap="none" spc="0" normalizeH="0" baseline="0" noProof="0" dirty="0">
              <a:ln w="190500">
                <a:solidFill>
                  <a:prstClr val="white"/>
                </a:solidFill>
                <a:prstDash val="solid"/>
              </a:ln>
              <a:solidFill>
                <a:prstClr val="white"/>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endParaRPr>
          </a:p>
        </p:txBody>
      </p:sp>
      <p:sp>
        <p:nvSpPr>
          <p:cNvPr id="3" name="TextBox 10">
            <a:extLst>
              <a:ext uri="{FF2B5EF4-FFF2-40B4-BE49-F238E27FC236}">
                <a16:creationId xmlns:a16="http://schemas.microsoft.com/office/drawing/2014/main" id="{0CB67925-25D0-1A8C-82AD-FF0E15A08DB3}"/>
              </a:ext>
            </a:extLst>
          </p:cNvPr>
          <p:cNvSpPr txBox="1"/>
          <p:nvPr/>
        </p:nvSpPr>
        <p:spPr>
          <a:xfrm>
            <a:off x="190667" y="25848"/>
            <a:ext cx="12001333" cy="1159035"/>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6000" b="1" i="0" u="none" strike="noStrike" kern="1200" cap="none" spc="0" normalizeH="0" baseline="0" noProof="0">
                <a:ln w="28575">
                  <a:solidFill>
                    <a:srgbClr val="002060"/>
                  </a:solidFill>
                  <a:prstDash val="solid"/>
                </a:ln>
                <a:solidFill>
                  <a:srgbClr val="4472C4">
                    <a:lumMod val="40000"/>
                    <a:lumOff val="60000"/>
                  </a:srgbClr>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rPr>
              <a:t>P</a:t>
            </a:r>
            <a:r>
              <a:rPr kumimoji="0" lang="en-US" sz="6000" b="1" i="0" u="none" strike="noStrike" kern="1200" cap="none" spc="0" normalizeH="0" baseline="0" noProof="0">
                <a:ln w="28575">
                  <a:solidFill>
                    <a:srgbClr val="002060"/>
                  </a:solidFill>
                  <a:prstDash val="solid"/>
                </a:ln>
                <a:solidFill>
                  <a:srgbClr val="FFC000">
                    <a:lumMod val="40000"/>
                    <a:lumOff val="60000"/>
                  </a:srgbClr>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rPr>
              <a:t>h</a:t>
            </a:r>
            <a:r>
              <a:rPr kumimoji="0" lang="en-US" sz="6000" b="1" i="0" u="none" strike="noStrike" kern="1200" cap="none" spc="0" normalizeH="0" baseline="0" noProof="0">
                <a:ln w="28575">
                  <a:solidFill>
                    <a:srgbClr val="002060"/>
                  </a:solidFill>
                  <a:prstDash val="solid"/>
                </a:ln>
                <a:solidFill>
                  <a:srgbClr val="F99D9D"/>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rPr>
              <a:t>ư</a:t>
            </a:r>
            <a:r>
              <a:rPr kumimoji="0" lang="en-US" sz="6000" b="1" i="0" u="none" strike="noStrike" kern="1200" cap="none" spc="0" normalizeH="0" baseline="0" noProof="0">
                <a:ln w="28575">
                  <a:solidFill>
                    <a:srgbClr val="002060"/>
                  </a:solidFill>
                  <a:prstDash val="solid"/>
                </a:ln>
                <a:solidFill>
                  <a:srgbClr val="70AD47">
                    <a:lumMod val="40000"/>
                    <a:lumOff val="60000"/>
                  </a:srgbClr>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rPr>
              <a:t>ơ</a:t>
            </a:r>
            <a:r>
              <a:rPr kumimoji="0" lang="en-US" sz="6000" b="1" i="0" u="none" strike="noStrike" kern="1200" cap="none" spc="0" normalizeH="0" baseline="0" noProof="0">
                <a:ln w="28575">
                  <a:solidFill>
                    <a:srgbClr val="002060"/>
                  </a:solidFill>
                  <a:prstDash val="solid"/>
                </a:ln>
                <a:solidFill>
                  <a:srgbClr val="FFCCFF"/>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rPr>
              <a:t>n</a:t>
            </a:r>
            <a:r>
              <a:rPr kumimoji="0" lang="en-US" sz="6000" b="1" i="0" u="none" strike="noStrike" kern="1200" cap="none" spc="0" normalizeH="0" baseline="0" noProof="0">
                <a:ln w="28575">
                  <a:solidFill>
                    <a:srgbClr val="002060"/>
                  </a:solidFill>
                  <a:prstDash val="solid"/>
                </a:ln>
                <a:solidFill>
                  <a:srgbClr val="93F2FF"/>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rPr>
              <a:t>g</a:t>
            </a:r>
            <a:r>
              <a:rPr kumimoji="0" lang="en-US" sz="6000" b="1" i="0" u="none" strike="noStrike" kern="1200" cap="none" spc="0" normalizeH="0" baseline="0" noProof="0">
                <a:ln w="28575">
                  <a:solidFill>
                    <a:srgbClr val="002060"/>
                  </a:solidFill>
                  <a:prstDash val="solid"/>
                </a:ln>
                <a:solidFill>
                  <a:srgbClr val="ED7D31">
                    <a:lumMod val="20000"/>
                    <a:lumOff val="80000"/>
                  </a:srgbClr>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rPr>
              <a:t> </a:t>
            </a:r>
            <a:r>
              <a:rPr kumimoji="0" lang="en-US" sz="6000" b="1" i="0" u="none" strike="noStrike" kern="1200" cap="none" spc="0" normalizeH="0" baseline="0" noProof="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rPr>
              <a:t>h</a:t>
            </a:r>
            <a:r>
              <a:rPr kumimoji="0" lang="en-US" sz="6000" b="1" i="0" u="none" strike="noStrike" kern="1200" cap="none" spc="0" normalizeH="0" baseline="0" noProof="0">
                <a:ln w="28575">
                  <a:solidFill>
                    <a:srgbClr val="002060"/>
                  </a:solidFill>
                  <a:prstDash val="solid"/>
                </a:ln>
                <a:solidFill>
                  <a:srgbClr val="FFCC99"/>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rPr>
              <a:t>ư</a:t>
            </a:r>
            <a:r>
              <a:rPr kumimoji="0" lang="en-US" sz="6000" b="1" i="0" u="none" strike="noStrike" kern="1200" cap="none" spc="0" normalizeH="0" baseline="0" noProof="0">
                <a:ln w="28575">
                  <a:solidFill>
                    <a:srgbClr val="002060"/>
                  </a:solidFill>
                  <a:prstDash val="solid"/>
                </a:ln>
                <a:solidFill>
                  <a:srgbClr val="70AD47">
                    <a:lumMod val="40000"/>
                    <a:lumOff val="60000"/>
                  </a:srgbClr>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rPr>
              <a:t>ớ</a:t>
            </a:r>
            <a:r>
              <a:rPr kumimoji="0" lang="en-US" sz="6000" b="1" i="0" u="none" strike="noStrike" kern="1200" cap="none" spc="0" normalizeH="0" baseline="0" noProof="0">
                <a:ln w="28575">
                  <a:solidFill>
                    <a:srgbClr val="002060"/>
                  </a:solidFill>
                  <a:prstDash val="solid"/>
                </a:ln>
                <a:solidFill>
                  <a:srgbClr val="ACF0FE"/>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rPr>
              <a:t>n</a:t>
            </a:r>
            <a:r>
              <a:rPr kumimoji="0" lang="en-US" sz="6000" b="1" i="0" u="none" strike="noStrike" kern="1200" cap="none" spc="0" normalizeH="0" baseline="0" noProof="0">
                <a:ln w="28575">
                  <a:solidFill>
                    <a:srgbClr val="002060"/>
                  </a:solidFill>
                  <a:prstDash val="solid"/>
                </a:ln>
                <a:solidFill>
                  <a:srgbClr val="F99D9D"/>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rPr>
              <a:t>g</a:t>
            </a:r>
            <a:r>
              <a:rPr kumimoji="0" lang="en-US" sz="6000" b="1" i="0" u="none" strike="noStrike" kern="1200" cap="none" spc="0" normalizeH="0" baseline="0" noProof="0">
                <a:ln w="28575">
                  <a:solidFill>
                    <a:srgbClr val="002060"/>
                  </a:solidFill>
                  <a:prstDash val="solid"/>
                </a:ln>
                <a:solidFill>
                  <a:srgbClr val="ED7D31">
                    <a:lumMod val="20000"/>
                    <a:lumOff val="80000"/>
                  </a:srgbClr>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rPr>
              <a:t> </a:t>
            </a:r>
            <a:r>
              <a:rPr kumimoji="0" lang="en-US" sz="6000" b="1" i="0" u="none" strike="noStrike" kern="1200" cap="none" spc="0" normalizeH="0" baseline="0" noProof="0">
                <a:ln w="28575">
                  <a:solidFill>
                    <a:srgbClr val="002060"/>
                  </a:solidFill>
                  <a:prstDash val="solid"/>
                </a:ln>
                <a:solidFill>
                  <a:srgbClr val="C5F1D3"/>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rPr>
              <a:t>h</a:t>
            </a:r>
            <a:r>
              <a:rPr kumimoji="0" lang="en-US" sz="6000" b="1" i="0" u="none" strike="noStrike" kern="1200" cap="none" spc="0" normalizeH="0" baseline="0" noProof="0">
                <a:ln w="28575">
                  <a:solidFill>
                    <a:srgbClr val="002060"/>
                  </a:solidFill>
                  <a:prstDash val="solid"/>
                </a:ln>
                <a:solidFill>
                  <a:srgbClr val="FFC000">
                    <a:lumMod val="40000"/>
                    <a:lumOff val="60000"/>
                  </a:srgbClr>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rPr>
              <a:t>o</a:t>
            </a:r>
            <a:r>
              <a:rPr kumimoji="0" lang="en-US" sz="6000" b="1" i="0" u="none" strike="noStrike" kern="1200" cap="none" spc="0" normalizeH="0" baseline="0" noProof="0">
                <a:ln w="28575">
                  <a:solidFill>
                    <a:srgbClr val="002060"/>
                  </a:solidFill>
                  <a:prstDash val="solid"/>
                </a:ln>
                <a:solidFill>
                  <a:srgbClr val="FFCCFF"/>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rPr>
              <a:t>ạ</a:t>
            </a:r>
            <a:r>
              <a:rPr kumimoji="0" lang="en-US" sz="6000" b="1" i="0" u="none" strike="noStrike" kern="1200" cap="none" spc="0" normalizeH="0" baseline="0" noProof="0">
                <a:ln w="28575">
                  <a:solidFill>
                    <a:srgbClr val="002060"/>
                  </a:solidFill>
                  <a:prstDash val="solid"/>
                </a:ln>
                <a:solidFill>
                  <a:srgbClr val="FFCC99"/>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rPr>
              <a:t>t</a:t>
            </a:r>
            <a:r>
              <a:rPr kumimoji="0" lang="en-US" sz="6000" b="1" i="0" u="none" strike="noStrike" kern="1200" cap="none" spc="0" normalizeH="0" baseline="0" noProof="0">
                <a:ln w="28575">
                  <a:solidFill>
                    <a:srgbClr val="002060"/>
                  </a:solidFill>
                  <a:prstDash val="solid"/>
                </a:ln>
                <a:solidFill>
                  <a:srgbClr val="ED7D31">
                    <a:lumMod val="20000"/>
                    <a:lumOff val="80000"/>
                  </a:srgbClr>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rPr>
              <a:t> </a:t>
            </a:r>
            <a:r>
              <a:rPr kumimoji="0" lang="en-US" sz="6000" b="1" i="0" u="none" strike="noStrike" kern="1200" cap="none" spc="0" normalizeH="0" baseline="0" noProof="0">
                <a:ln w="28575">
                  <a:solidFill>
                    <a:srgbClr val="002060"/>
                  </a:solidFill>
                  <a:prstDash val="solid"/>
                </a:ln>
                <a:solidFill>
                  <a:srgbClr val="F99D9D"/>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rPr>
              <a:t>đ</a:t>
            </a:r>
            <a:r>
              <a:rPr kumimoji="0" lang="en-US" sz="6000" b="1" i="0" u="none" strike="noStrike" kern="1200" cap="none" spc="0" normalizeH="0" baseline="0" noProof="0">
                <a:ln w="28575">
                  <a:solidFill>
                    <a:srgbClr val="002060"/>
                  </a:solidFill>
                  <a:prstDash val="solid"/>
                </a:ln>
                <a:solidFill>
                  <a:srgbClr val="4472C4">
                    <a:lumMod val="40000"/>
                    <a:lumOff val="60000"/>
                  </a:srgbClr>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rPr>
              <a:t>ộ</a:t>
            </a:r>
            <a:r>
              <a:rPr kumimoji="0" lang="en-US" sz="6000" b="1" i="0" u="none" strike="noStrike" kern="1200" cap="none" spc="0" normalizeH="0" baseline="0" noProof="0">
                <a:ln w="28575">
                  <a:solidFill>
                    <a:srgbClr val="002060"/>
                  </a:solidFill>
                  <a:prstDash val="solid"/>
                </a:ln>
                <a:solidFill>
                  <a:srgbClr val="ED7D31">
                    <a:lumMod val="40000"/>
                    <a:lumOff val="60000"/>
                  </a:srgbClr>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rPr>
              <a:t>n</a:t>
            </a:r>
            <a:r>
              <a:rPr kumimoji="0" lang="en-US" sz="6000" b="1" i="0" u="none" strike="noStrike" kern="1200" cap="none" spc="0" normalizeH="0" baseline="0" noProof="0">
                <a:ln w="28575">
                  <a:solidFill>
                    <a:srgbClr val="002060"/>
                  </a:solidFill>
                  <a:prstDash val="solid"/>
                </a:ln>
                <a:solidFill>
                  <a:srgbClr val="70AD47">
                    <a:lumMod val="40000"/>
                    <a:lumOff val="60000"/>
                  </a:srgbClr>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rPr>
              <a:t>g</a:t>
            </a:r>
            <a:r>
              <a:rPr kumimoji="0" lang="en-US" sz="6000" b="1" i="0" u="none" strike="noStrike" kern="1200" cap="none" spc="0" normalizeH="0" baseline="0" noProof="0">
                <a:ln w="28575">
                  <a:solidFill>
                    <a:srgbClr val="002060"/>
                  </a:solidFill>
                  <a:prstDash val="solid"/>
                </a:ln>
                <a:solidFill>
                  <a:srgbClr val="ED7D31">
                    <a:lumMod val="20000"/>
                    <a:lumOff val="80000"/>
                  </a:srgbClr>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rPr>
              <a:t> </a:t>
            </a:r>
            <a:r>
              <a:rPr kumimoji="0" lang="en-US" sz="6000" b="1" i="0" u="none" strike="noStrike" kern="1200" cap="none" spc="0" normalizeH="0" baseline="0" noProof="0">
                <a:ln w="28575">
                  <a:solidFill>
                    <a:srgbClr val="002060"/>
                  </a:solidFill>
                  <a:prstDash val="solid"/>
                </a:ln>
                <a:solidFill>
                  <a:srgbClr val="93F2FF"/>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rPr>
              <a:t>T</a:t>
            </a:r>
            <a:r>
              <a:rPr kumimoji="0" lang="en-US" sz="6000" b="1" i="0" u="none" strike="noStrike" kern="1200" cap="none" spc="0" normalizeH="0" baseline="0" noProof="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rPr>
              <a:t>u</a:t>
            </a:r>
            <a:r>
              <a:rPr kumimoji="0" lang="en-US" sz="6000" b="1" i="0" u="none" strike="noStrike" kern="1200" cap="none" spc="0" normalizeH="0" baseline="0" noProof="0">
                <a:ln w="28575">
                  <a:solidFill>
                    <a:srgbClr val="002060"/>
                  </a:solidFill>
                  <a:prstDash val="solid"/>
                </a:ln>
                <a:solidFill>
                  <a:srgbClr val="FFC000">
                    <a:lumMod val="40000"/>
                    <a:lumOff val="60000"/>
                  </a:srgbClr>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rPr>
              <a:t>ầ</a:t>
            </a:r>
            <a:r>
              <a:rPr kumimoji="0" lang="en-US" sz="6000" b="1" i="0" u="none" strike="noStrike" kern="1200" cap="none" spc="0" normalizeH="0" baseline="0" noProof="0">
                <a:ln w="28575">
                  <a:solidFill>
                    <a:srgbClr val="002060"/>
                  </a:solidFill>
                  <a:prstDash val="solid"/>
                </a:ln>
                <a:solidFill>
                  <a:srgbClr val="4472C4">
                    <a:lumMod val="40000"/>
                    <a:lumOff val="60000"/>
                  </a:srgbClr>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rPr>
              <a:t>n</a:t>
            </a:r>
            <a:r>
              <a:rPr kumimoji="0" lang="en-US" sz="6000" b="1" i="0" u="none" strike="noStrike" kern="1200" cap="none" spc="0" normalizeH="0" baseline="0" noProof="0">
                <a:ln w="28575">
                  <a:solidFill>
                    <a:srgbClr val="002060"/>
                  </a:solidFill>
                  <a:prstDash val="solid"/>
                </a:ln>
                <a:solidFill>
                  <a:srgbClr val="ED7D31">
                    <a:lumMod val="20000"/>
                    <a:lumOff val="80000"/>
                  </a:srgbClr>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rPr>
              <a:t> …</a:t>
            </a:r>
            <a:endParaRPr kumimoji="0" lang="en-US" sz="6000" b="1" i="0" u="none" strike="noStrike" kern="1200" cap="none" spc="0" normalizeH="0" baseline="0" noProof="0" dirty="0">
              <a:ln w="28575">
                <a:solidFill>
                  <a:srgbClr val="002060"/>
                </a:solidFill>
                <a:prstDash val="solid"/>
              </a:ln>
              <a:solidFill>
                <a:srgbClr val="F09CF2"/>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endParaRPr>
          </a:p>
        </p:txBody>
      </p:sp>
      <p:sp>
        <p:nvSpPr>
          <p:cNvPr id="5" name="Rectangle: Rounded Corners 4">
            <a:extLst>
              <a:ext uri="{FF2B5EF4-FFF2-40B4-BE49-F238E27FC236}">
                <a16:creationId xmlns:a16="http://schemas.microsoft.com/office/drawing/2014/main" id="{343ECE69-A0C6-F0F2-9BAB-D2B3A468E73F}"/>
              </a:ext>
            </a:extLst>
          </p:cNvPr>
          <p:cNvSpPr/>
          <p:nvPr/>
        </p:nvSpPr>
        <p:spPr>
          <a:xfrm>
            <a:off x="1882728" y="1362636"/>
            <a:ext cx="8615081" cy="4132728"/>
          </a:xfrm>
          <a:prstGeom prst="roundRect">
            <a:avLst/>
          </a:prstGeom>
          <a:solidFill>
            <a:srgbClr val="CCECFF"/>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3480436008"/>
      </p:ext>
    </p:extLst>
  </p:cSld>
  <p:clrMapOvr>
    <a:masterClrMapping/>
  </p:clrMapOvr>
  <mc:AlternateContent xmlns:mc="http://schemas.openxmlformats.org/markup-compatibility/2006">
    <mc:Choice xmlns:p14="http://schemas.microsoft.com/office/powerpoint/2010/main" Requires="p14">
      <p:transition spd="slow" p14:dur="3900">
        <p14:glitter pattern="hexago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iterate type="lt">
                                    <p:tmPct val="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34" presetClass="emph" presetSubtype="0" repeatCount="3000" fill="hold" grpId="1" nodeType="withEffect">
                                  <p:stCondLst>
                                    <p:cond delay="0"/>
                                  </p:stCondLst>
                                  <p:iterate type="lt">
                                    <p:tmPct val="10000"/>
                                  </p:iterate>
                                  <p:childTnLst>
                                    <p:animMotion origin="layout" path="M -2.5E-6 -4.44444E-6 L -2.5E-6 -0.07222 " pathEditMode="relative" rAng="0" ptsTypes="AA">
                                      <p:cBhvr>
                                        <p:cTn id="11" dur="250" accel="50000" decel="50000" autoRev="1" fill="hold">
                                          <p:stCondLst>
                                            <p:cond delay="0"/>
                                          </p:stCondLst>
                                        </p:cTn>
                                        <p:tgtEl>
                                          <p:spTgt spid="3"/>
                                        </p:tgtEl>
                                        <p:attrNameLst>
                                          <p:attrName>ppt_x</p:attrName>
                                          <p:attrName>ppt_y</p:attrName>
                                        </p:attrNameLst>
                                      </p:cBhvr>
                                      <p:rCtr x="0" y="-3611"/>
                                    </p:animMotion>
                                    <p:animRot by="1500000">
                                      <p:cBhvr>
                                        <p:cTn id="12" dur="125" fill="hold">
                                          <p:stCondLst>
                                            <p:cond delay="0"/>
                                          </p:stCondLst>
                                        </p:cTn>
                                        <p:tgtEl>
                                          <p:spTgt spid="3"/>
                                        </p:tgtEl>
                                        <p:attrNameLst>
                                          <p:attrName>r</p:attrName>
                                        </p:attrNameLst>
                                      </p:cBhvr>
                                    </p:animRot>
                                    <p:animRot by="-1500000">
                                      <p:cBhvr>
                                        <p:cTn id="13" dur="125" fill="hold">
                                          <p:stCondLst>
                                            <p:cond delay="125"/>
                                          </p:stCondLst>
                                        </p:cTn>
                                        <p:tgtEl>
                                          <p:spTgt spid="3"/>
                                        </p:tgtEl>
                                        <p:attrNameLst>
                                          <p:attrName>r</p:attrName>
                                        </p:attrNameLst>
                                      </p:cBhvr>
                                    </p:animRot>
                                    <p:animRot by="-1500000">
                                      <p:cBhvr>
                                        <p:cTn id="14" dur="125" fill="hold">
                                          <p:stCondLst>
                                            <p:cond delay="250"/>
                                          </p:stCondLst>
                                        </p:cTn>
                                        <p:tgtEl>
                                          <p:spTgt spid="3"/>
                                        </p:tgtEl>
                                        <p:attrNameLst>
                                          <p:attrName>r</p:attrName>
                                        </p:attrNameLst>
                                      </p:cBhvr>
                                    </p:animRot>
                                    <p:animRot by="1500000">
                                      <p:cBhvr>
                                        <p:cTn id="15" dur="125" fill="hold">
                                          <p:stCondLst>
                                            <p:cond delay="375"/>
                                          </p:stCondLst>
                                        </p:cTn>
                                        <p:tgtEl>
                                          <p:spTgt spid="3"/>
                                        </p:tgtEl>
                                        <p:attrNameLst>
                                          <p:attrName>r</p:attrName>
                                        </p:attrNameLst>
                                      </p:cBhvr>
                                    </p:animRot>
                                  </p:childTnLst>
                                </p:cTn>
                              </p:par>
                              <p:par>
                                <p:cTn id="16" presetID="53" presetClass="entr" presetSubtype="16" fill="hold" grpId="0" nodeType="withEffect">
                                  <p:stCondLst>
                                    <p:cond delay="0"/>
                                  </p:stCondLst>
                                  <p:iterate type="lt">
                                    <p:tmPct val="0"/>
                                  </p:iterate>
                                  <p:childTnLst>
                                    <p:set>
                                      <p:cBhvr>
                                        <p:cTn id="17" dur="1" fill="hold">
                                          <p:stCondLst>
                                            <p:cond delay="0"/>
                                          </p:stCondLst>
                                        </p:cTn>
                                        <p:tgtEl>
                                          <p:spTgt spid="2"/>
                                        </p:tgtEl>
                                        <p:attrNameLst>
                                          <p:attrName>style.visibility</p:attrName>
                                        </p:attrNameLst>
                                      </p:cBhvr>
                                      <p:to>
                                        <p:strVal val="visible"/>
                                      </p:to>
                                    </p:set>
                                    <p:anim calcmode="lin" valueType="num">
                                      <p:cBhvr>
                                        <p:cTn id="18" dur="500" fill="hold"/>
                                        <p:tgtEl>
                                          <p:spTgt spid="2"/>
                                        </p:tgtEl>
                                        <p:attrNameLst>
                                          <p:attrName>ppt_w</p:attrName>
                                        </p:attrNameLst>
                                      </p:cBhvr>
                                      <p:tavLst>
                                        <p:tav tm="0">
                                          <p:val>
                                            <p:fltVal val="0"/>
                                          </p:val>
                                        </p:tav>
                                        <p:tav tm="100000">
                                          <p:val>
                                            <p:strVal val="#ppt_w"/>
                                          </p:val>
                                        </p:tav>
                                      </p:tavLst>
                                    </p:anim>
                                    <p:anim calcmode="lin" valueType="num">
                                      <p:cBhvr>
                                        <p:cTn id="19" dur="500" fill="hold"/>
                                        <p:tgtEl>
                                          <p:spTgt spid="2"/>
                                        </p:tgtEl>
                                        <p:attrNameLst>
                                          <p:attrName>ppt_h</p:attrName>
                                        </p:attrNameLst>
                                      </p:cBhvr>
                                      <p:tavLst>
                                        <p:tav tm="0">
                                          <p:val>
                                            <p:fltVal val="0"/>
                                          </p:val>
                                        </p:tav>
                                        <p:tav tm="100000">
                                          <p:val>
                                            <p:strVal val="#ppt_h"/>
                                          </p:val>
                                        </p:tav>
                                      </p:tavLst>
                                    </p:anim>
                                    <p:animEffect transition="in" filter="fade">
                                      <p:cBhvr>
                                        <p:cTn id="20" dur="500"/>
                                        <p:tgtEl>
                                          <p:spTgt spid="2"/>
                                        </p:tgtEl>
                                      </p:cBhvr>
                                    </p:animEffect>
                                  </p:childTnLst>
                                </p:cTn>
                              </p:par>
                              <p:par>
                                <p:cTn id="21" presetID="34" presetClass="emph" presetSubtype="0" repeatCount="3000" fill="hold" grpId="1" nodeType="withEffect">
                                  <p:stCondLst>
                                    <p:cond delay="0"/>
                                  </p:stCondLst>
                                  <p:iterate type="lt">
                                    <p:tmPct val="10000"/>
                                  </p:iterate>
                                  <p:childTnLst>
                                    <p:animMotion origin="layout" path="M -3.125E-6 -4.81481E-6 L -3.125E-6 -0.07222 " pathEditMode="relative" rAng="0" ptsTypes="AA">
                                      <p:cBhvr>
                                        <p:cTn id="22" dur="250" accel="50000" decel="50000" autoRev="1" fill="hold">
                                          <p:stCondLst>
                                            <p:cond delay="0"/>
                                          </p:stCondLst>
                                        </p:cTn>
                                        <p:tgtEl>
                                          <p:spTgt spid="2"/>
                                        </p:tgtEl>
                                        <p:attrNameLst>
                                          <p:attrName>ppt_x</p:attrName>
                                          <p:attrName>ppt_y</p:attrName>
                                        </p:attrNameLst>
                                      </p:cBhvr>
                                      <p:rCtr x="0" y="-3611"/>
                                    </p:animMotion>
                                    <p:animRot by="1500000">
                                      <p:cBhvr>
                                        <p:cTn id="23" dur="125" fill="hold">
                                          <p:stCondLst>
                                            <p:cond delay="0"/>
                                          </p:stCondLst>
                                        </p:cTn>
                                        <p:tgtEl>
                                          <p:spTgt spid="2"/>
                                        </p:tgtEl>
                                        <p:attrNameLst>
                                          <p:attrName>r</p:attrName>
                                        </p:attrNameLst>
                                      </p:cBhvr>
                                    </p:animRot>
                                    <p:animRot by="-1500000">
                                      <p:cBhvr>
                                        <p:cTn id="24" dur="125" fill="hold">
                                          <p:stCondLst>
                                            <p:cond delay="125"/>
                                          </p:stCondLst>
                                        </p:cTn>
                                        <p:tgtEl>
                                          <p:spTgt spid="2"/>
                                        </p:tgtEl>
                                        <p:attrNameLst>
                                          <p:attrName>r</p:attrName>
                                        </p:attrNameLst>
                                      </p:cBhvr>
                                    </p:animRot>
                                    <p:animRot by="-1500000">
                                      <p:cBhvr>
                                        <p:cTn id="25" dur="125" fill="hold">
                                          <p:stCondLst>
                                            <p:cond delay="250"/>
                                          </p:stCondLst>
                                        </p:cTn>
                                        <p:tgtEl>
                                          <p:spTgt spid="2"/>
                                        </p:tgtEl>
                                        <p:attrNameLst>
                                          <p:attrName>r</p:attrName>
                                        </p:attrNameLst>
                                      </p:cBhvr>
                                    </p:animRot>
                                    <p:animRot by="1500000">
                                      <p:cBhvr>
                                        <p:cTn id="26" dur="125" fill="hold">
                                          <p:stCondLst>
                                            <p:cond delay="375"/>
                                          </p:stCondLst>
                                        </p:cTn>
                                        <p:tgtEl>
                                          <p:spTgt spid="2"/>
                                        </p:tgtEl>
                                        <p:attrNameLst>
                                          <p:attrName>r</p:attrName>
                                        </p:attrNameLst>
                                      </p:cBhvr>
                                    </p:animRot>
                                  </p:childTnLst>
                                </p:cTn>
                              </p:par>
                              <p:par>
                                <p:cTn id="27" presetID="14" presetClass="entr" presetSubtype="10"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randombar(horizontal)">
                                      <p:cBhvr>
                                        <p:cTn id="2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3" grpId="1"/>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water sport, swimming&#10;&#10;Description automatically generated">
            <a:extLst>
              <a:ext uri="{FF2B5EF4-FFF2-40B4-BE49-F238E27FC236}">
                <a16:creationId xmlns:a16="http://schemas.microsoft.com/office/drawing/2014/main" id="{56187A12-7B48-B43F-1DF5-68323762760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8889"/>
          <a:stretch/>
        </p:blipFill>
        <p:spPr>
          <a:xfrm>
            <a:off x="-20" y="-18253"/>
            <a:ext cx="12192000" cy="6858000"/>
          </a:xfrm>
          <a:prstGeom prst="rect">
            <a:avLst/>
          </a:prstGeom>
        </p:spPr>
      </p:pic>
      <p:sp>
        <p:nvSpPr>
          <p:cNvPr id="7" name="TextBox 10">
            <a:extLst>
              <a:ext uri="{FF2B5EF4-FFF2-40B4-BE49-F238E27FC236}">
                <a16:creationId xmlns:a16="http://schemas.microsoft.com/office/drawing/2014/main" id="{7D7C042B-7F2F-76B9-92C4-7967AC13B60A}"/>
              </a:ext>
            </a:extLst>
          </p:cNvPr>
          <p:cNvSpPr txBox="1"/>
          <p:nvPr/>
        </p:nvSpPr>
        <p:spPr>
          <a:xfrm>
            <a:off x="190647" y="25848"/>
            <a:ext cx="12001333" cy="1159035"/>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6000" b="1" i="0" u="none" strike="noStrike" kern="1200" cap="none" spc="0" normalizeH="0" baseline="0" noProof="0">
                <a:ln w="190500">
                  <a:solidFill>
                    <a:prstClr val="white"/>
                  </a:solidFill>
                  <a:prstDash val="solid"/>
                </a:ln>
                <a:solidFill>
                  <a:prstClr val="white"/>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rPr>
              <a:t>Chúc mừng sinh nhật Tháng …</a:t>
            </a:r>
            <a:endParaRPr kumimoji="0" lang="en-US" sz="6000" b="1" i="0" u="none" strike="noStrike" kern="1200" cap="none" spc="0" normalizeH="0" baseline="0" noProof="0" dirty="0">
              <a:ln w="190500">
                <a:solidFill>
                  <a:prstClr val="white"/>
                </a:solidFill>
                <a:prstDash val="solid"/>
              </a:ln>
              <a:solidFill>
                <a:prstClr val="white"/>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endParaRPr>
          </a:p>
        </p:txBody>
      </p:sp>
      <p:sp>
        <p:nvSpPr>
          <p:cNvPr id="9" name="TextBox 10">
            <a:extLst>
              <a:ext uri="{FF2B5EF4-FFF2-40B4-BE49-F238E27FC236}">
                <a16:creationId xmlns:a16="http://schemas.microsoft.com/office/drawing/2014/main" id="{03913629-6CAC-FFA8-1E3A-C25417912237}"/>
              </a:ext>
            </a:extLst>
          </p:cNvPr>
          <p:cNvSpPr txBox="1"/>
          <p:nvPr/>
        </p:nvSpPr>
        <p:spPr>
          <a:xfrm>
            <a:off x="190667" y="51696"/>
            <a:ext cx="12001333" cy="1159035"/>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6000" b="1" i="0" u="none" strike="noStrike" kern="1200" cap="none" spc="0" normalizeH="0" baseline="0" noProof="0">
                <a:ln w="28575">
                  <a:solidFill>
                    <a:srgbClr val="002060"/>
                  </a:solidFill>
                  <a:prstDash val="solid"/>
                </a:ln>
                <a:solidFill>
                  <a:srgbClr val="ADF49A"/>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rPr>
              <a:t>Chúc</a:t>
            </a:r>
            <a:r>
              <a:rPr kumimoji="0" lang="en-US" sz="6000" b="1" i="0" u="none" strike="noStrike" kern="1200" cap="none" spc="0" normalizeH="0" baseline="0" noProof="0">
                <a:ln w="28575">
                  <a:solidFill>
                    <a:srgbClr val="002060"/>
                  </a:solidFill>
                  <a:prstDash val="solid"/>
                </a:ln>
                <a:solidFill>
                  <a:srgbClr val="4472C4">
                    <a:lumMod val="40000"/>
                    <a:lumOff val="60000"/>
                  </a:srgbClr>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rPr>
              <a:t> </a:t>
            </a:r>
            <a:r>
              <a:rPr kumimoji="0" lang="en-US" sz="6000" b="1" i="0" u="none" strike="noStrike" kern="1200" cap="none" spc="0" normalizeH="0" baseline="0" noProof="0">
                <a:ln w="28575">
                  <a:solidFill>
                    <a:srgbClr val="002060"/>
                  </a:solidFill>
                  <a:prstDash val="solid"/>
                </a:ln>
                <a:solidFill>
                  <a:srgbClr val="FFCCFF"/>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rPr>
              <a:t>mừng</a:t>
            </a:r>
            <a:r>
              <a:rPr kumimoji="0" lang="en-US" sz="6000" b="1" i="0" u="none" strike="noStrike" kern="1200" cap="none" spc="0" normalizeH="0" baseline="0" noProof="0">
                <a:ln w="28575">
                  <a:solidFill>
                    <a:srgbClr val="002060"/>
                  </a:solidFill>
                  <a:prstDash val="solid"/>
                </a:ln>
                <a:solidFill>
                  <a:srgbClr val="4472C4">
                    <a:lumMod val="40000"/>
                    <a:lumOff val="60000"/>
                  </a:srgbClr>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rPr>
              <a:t> </a:t>
            </a:r>
            <a:r>
              <a:rPr kumimoji="0" lang="en-US" sz="6000" b="1" i="0" u="none" strike="noStrike" kern="1200" cap="none" spc="0" normalizeH="0" baseline="0" noProof="0">
                <a:ln w="28575">
                  <a:solidFill>
                    <a:srgbClr val="002060"/>
                  </a:solidFill>
                  <a:prstDash val="solid"/>
                </a:ln>
                <a:solidFill>
                  <a:srgbClr val="FFC000">
                    <a:lumMod val="40000"/>
                    <a:lumOff val="60000"/>
                  </a:srgbClr>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rPr>
              <a:t>sinh</a:t>
            </a:r>
            <a:r>
              <a:rPr kumimoji="0" lang="en-US" sz="6000" b="1" i="0" u="none" strike="noStrike" kern="1200" cap="none" spc="0" normalizeH="0" baseline="0" noProof="0">
                <a:ln w="28575">
                  <a:solidFill>
                    <a:srgbClr val="002060"/>
                  </a:solidFill>
                  <a:prstDash val="solid"/>
                </a:ln>
                <a:solidFill>
                  <a:srgbClr val="4472C4">
                    <a:lumMod val="40000"/>
                    <a:lumOff val="60000"/>
                  </a:srgbClr>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rPr>
              <a:t> </a:t>
            </a:r>
            <a:r>
              <a:rPr kumimoji="0" lang="en-US" sz="6000" b="1" i="0" u="none" strike="noStrike" kern="1200" cap="none" spc="0" normalizeH="0" baseline="0" noProof="0">
                <a:ln w="28575">
                  <a:solidFill>
                    <a:srgbClr val="002060"/>
                  </a:solidFill>
                  <a:prstDash val="solid"/>
                </a:ln>
                <a:solidFill>
                  <a:srgbClr val="C1E0FF"/>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rPr>
              <a:t>nhật</a:t>
            </a:r>
            <a:r>
              <a:rPr kumimoji="0" lang="en-US" sz="6000" b="1" i="0" u="none" strike="noStrike" kern="1200" cap="none" spc="0" normalizeH="0" baseline="0" noProof="0">
                <a:ln w="28575">
                  <a:solidFill>
                    <a:srgbClr val="002060"/>
                  </a:solidFill>
                  <a:prstDash val="solid"/>
                </a:ln>
                <a:solidFill>
                  <a:srgbClr val="4472C4">
                    <a:lumMod val="40000"/>
                    <a:lumOff val="60000"/>
                  </a:srgbClr>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rPr>
              <a:t> </a:t>
            </a:r>
            <a:r>
              <a:rPr kumimoji="0" lang="en-US" sz="6000" b="1" i="0" u="none" strike="noStrike" kern="1200" cap="none" spc="0" normalizeH="0" baseline="0" noProof="0">
                <a:ln w="28575">
                  <a:solidFill>
                    <a:srgbClr val="002060"/>
                  </a:solidFill>
                  <a:prstDash val="solid"/>
                </a:ln>
                <a:solidFill>
                  <a:srgbClr val="F9A3A3"/>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rPr>
              <a:t>Tháng</a:t>
            </a:r>
            <a:r>
              <a:rPr kumimoji="0" lang="en-US" sz="6000" b="1" i="0" u="none" strike="noStrike" kern="1200" cap="none" spc="0" normalizeH="0" baseline="0" noProof="0">
                <a:ln w="28575">
                  <a:solidFill>
                    <a:srgbClr val="002060"/>
                  </a:solidFill>
                  <a:prstDash val="solid"/>
                </a:ln>
                <a:solidFill>
                  <a:srgbClr val="4472C4">
                    <a:lumMod val="40000"/>
                    <a:lumOff val="60000"/>
                  </a:srgbClr>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rPr>
              <a:t> </a:t>
            </a:r>
            <a:r>
              <a:rPr kumimoji="0" lang="en-US" sz="6000" b="1" i="0" u="none" strike="noStrike" kern="1200" cap="none" spc="0" normalizeH="0" baseline="0" noProof="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rPr>
              <a:t>…</a:t>
            </a:r>
            <a:endParaRPr kumimoji="0" lang="en-US" sz="600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endParaRPr>
          </a:p>
        </p:txBody>
      </p:sp>
      <p:pic>
        <p:nvPicPr>
          <p:cNvPr id="4102" name="Picture 6" descr="Free vector colorful festive balloons design vectors">
            <a:extLst>
              <a:ext uri="{FF2B5EF4-FFF2-40B4-BE49-F238E27FC236}">
                <a16:creationId xmlns:a16="http://schemas.microsoft.com/office/drawing/2014/main" id="{6FFD943D-027D-C8B8-A0D0-70E88DB9EC6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633" b="95208" l="9585" r="89617">
                        <a14:foregroundMark x1="45208" y1="15974" x2="50799" y2="10543"/>
                        <a14:foregroundMark x1="50479" y1="4792" x2="57508" y2="16454"/>
                        <a14:foregroundMark x1="57508" y1="16454" x2="57348" y2="16773"/>
                        <a14:foregroundMark x1="81629" y1="39457" x2="81629" y2="39457"/>
                        <a14:foregroundMark x1="68211" y1="21725" x2="68211" y2="21725"/>
                        <a14:foregroundMark x1="29393" y1="19169" x2="29393" y2="19169"/>
                        <a14:foregroundMark x1="27636" y1="18211" x2="27636" y2="18211"/>
                        <a14:foregroundMark x1="57508" y1="32428" x2="57508" y2="32428"/>
                        <a14:foregroundMark x1="61821" y1="91693" x2="61821" y2="91693"/>
                        <a14:foregroundMark x1="51278" y1="81789" x2="50639" y2="80831"/>
                        <a14:foregroundMark x1="52556" y1="72524" x2="53018" y2="75109"/>
                        <a14:foregroundMark x1="55921" y1="91267" x2="56459" y2="93503"/>
                        <a14:foregroundMark x1="54187" y1="84053" x2="54949" y2="87222"/>
                        <a14:foregroundMark x1="52875" y1="78594" x2="53572" y2="81492"/>
                        <a14:foregroundMark x1="55272" y1="34984" x2="55272" y2="34984"/>
                        <a14:foregroundMark x1="46006" y1="71565" x2="46006" y2="71565"/>
                        <a14:foregroundMark x1="50000" y1="78914" x2="50000" y2="78914"/>
                        <a14:foregroundMark x1="47444" y1="74920" x2="47444" y2="74920"/>
                        <a14:foregroundMark x1="47923" y1="76038" x2="47923" y2="76038"/>
                        <a14:foregroundMark x1="48243" y1="76358" x2="49521" y2="78594"/>
                        <a14:foregroundMark x1="57987" y1="75879" x2="57987" y2="75879"/>
                        <a14:foregroundMark x1="57987" y1="93450" x2="57987" y2="93450"/>
                        <a14:foregroundMark x1="55431" y1="89776" x2="55431" y2="89776"/>
                        <a14:foregroundMark x1="55112" y1="88818" x2="55112" y2="88818"/>
                        <a14:backgroundMark x1="55591" y1="88818" x2="55591" y2="88818"/>
                        <a14:backgroundMark x1="55591" y1="88818" x2="56230" y2="89617"/>
                        <a14:backgroundMark x1="56354" y1="89776" x2="56709" y2="91054"/>
                        <a14:backgroundMark x1="56088" y1="88818" x2="56354" y2="89776"/>
                        <a14:backgroundMark x1="55911" y1="88179" x2="56088" y2="88818"/>
                        <a14:backgroundMark x1="55272" y1="87700" x2="55272" y2="87700"/>
                        <a14:backgroundMark x1="55820" y1="88818" x2="55911" y2="88978"/>
                        <a14:backgroundMark x1="55272" y1="87859" x2="55820" y2="88818"/>
                        <a14:backgroundMark x1="56550" y1="96166" x2="55431" y2="94249"/>
                        <a14:backgroundMark x1="55431" y1="94089" x2="56869" y2="96326"/>
                        <a14:backgroundMark x1="53514" y1="74920" x2="54153" y2="76518"/>
                        <a14:backgroundMark x1="53994" y1="75719" x2="54153" y2="78115"/>
                        <a14:backgroundMark x1="54313" y1="81310" x2="54952" y2="83866"/>
                        <a14:backgroundMark x1="54952" y1="87220" x2="55431" y2="88339"/>
                      </a14:backgroundRemoval>
                    </a14:imgEffect>
                  </a14:imgLayer>
                </a14:imgProps>
              </a:ext>
              <a:ext uri="{28A0092B-C50C-407E-A947-70E740481C1C}">
                <a14:useLocalDpi xmlns:a14="http://schemas.microsoft.com/office/drawing/2010/main" val="0"/>
              </a:ext>
            </a:extLst>
          </a:blip>
          <a:srcRect/>
          <a:stretch>
            <a:fillRect/>
          </a:stretch>
        </p:blipFill>
        <p:spPr bwMode="auto">
          <a:xfrm rot="1241856">
            <a:off x="8637030" y="910763"/>
            <a:ext cx="4059225" cy="405922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0FCA6CD5-C131-5424-4DBB-5810C4E8BE8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985" b="89864" l="5327" r="90799">
                        <a14:foregroundMark x1="31477" y1="17700" x2="31477" y2="17700"/>
                        <a14:foregroundMark x1="30266" y1="14826" x2="30266" y2="14826"/>
                        <a14:foregroundMark x1="23487" y1="36762" x2="23487" y2="36762"/>
                        <a14:foregroundMark x1="33293" y1="36460" x2="33293" y2="36460"/>
                        <a14:foregroundMark x1="16828" y1="41452" x2="16828" y2="41452"/>
                        <a14:foregroundMark x1="27482" y1="18911" x2="27482" y2="18911"/>
                        <a14:foregroundMark x1="26877" y1="18911" x2="26877" y2="18911"/>
                        <a14:foregroundMark x1="30387" y1="13767" x2="30387" y2="13767"/>
                        <a14:foregroundMark x1="33898" y1="19062" x2="33898" y2="19062"/>
                        <a14:foregroundMark x1="30387" y1="24206" x2="30387" y2="24206"/>
                        <a14:foregroundMark x1="10896" y1="24357" x2="10896" y2="24357"/>
                        <a14:foregroundMark x1="10896" y1="23298" x2="10896" y2="23298"/>
                        <a14:foregroundMark x1="10533" y1="23903" x2="10533" y2="23903"/>
                        <a14:foregroundMark x1="11017" y1="22542" x2="11017" y2="22542"/>
                        <a14:foregroundMark x1="9806" y1="44629" x2="9806" y2="44629"/>
                        <a14:foregroundMark x1="8596" y1="46293" x2="9201" y2="49773"/>
                        <a14:foregroundMark x1="5327" y1="47050" x2="5327" y2="47050"/>
                        <a14:foregroundMark x1="5327" y1="47504" x2="5327" y2="47504"/>
                        <a14:foregroundMark x1="30387" y1="80484" x2="30387" y2="80484"/>
                        <a14:foregroundMark x1="41768" y1="79274" x2="41768" y2="79274"/>
                        <a14:foregroundMark x1="54722" y1="52799" x2="53874" y2="50378"/>
                        <a14:foregroundMark x1="54600" y1="51437" x2="55932" y2="56127"/>
                        <a14:foregroundMark x1="11985" y1="48109" x2="11985" y2="48109"/>
                        <a14:foregroundMark x1="85472" y1="56278" x2="90436" y2="61422"/>
                        <a14:foregroundMark x1="90767" y1="69289" x2="90799" y2="70045"/>
                        <a14:foregroundMark x1="90648" y1="66461" x2="90671" y2="67001"/>
                        <a14:backgroundMark x1="36320" y1="37368" x2="36320" y2="37368"/>
                        <a14:backgroundMark x1="90194" y1="66263" x2="90194" y2="66263"/>
                        <a14:backgroundMark x1="90557" y1="64750" x2="90557" y2="64750"/>
                        <a14:backgroundMark x1="90436" y1="64599" x2="90799" y2="66415"/>
                        <a14:backgroundMark x1="89952" y1="63389" x2="90436" y2="65809"/>
                        <a14:backgroundMark x1="89709" y1="62330" x2="90678" y2="63389"/>
                        <a14:backgroundMark x1="91041" y1="67171" x2="90436" y2="69138"/>
                        <a14:backgroundMark x1="89225" y1="67927" x2="90557" y2="66717"/>
                      </a14:backgroundRemoval>
                    </a14:imgEffect>
                  </a14:imgLayer>
                </a14:imgProps>
              </a:ext>
            </a:extLst>
          </a:blip>
          <a:stretch>
            <a:fillRect/>
          </a:stretch>
        </p:blipFill>
        <p:spPr>
          <a:xfrm rot="249230">
            <a:off x="7066460" y="3098999"/>
            <a:ext cx="5245660" cy="4197799"/>
          </a:xfrm>
          <a:prstGeom prst="rect">
            <a:avLst/>
          </a:prstGeom>
        </p:spPr>
      </p:pic>
      <p:pic>
        <p:nvPicPr>
          <p:cNvPr id="15" name="Picture 6" descr="Free vector colorful festive balloons design vectors">
            <a:extLst>
              <a:ext uri="{FF2B5EF4-FFF2-40B4-BE49-F238E27FC236}">
                <a16:creationId xmlns:a16="http://schemas.microsoft.com/office/drawing/2014/main" id="{9274F390-CF36-9511-2950-07F52B4D541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633" b="95208" l="9585" r="89617">
                        <a14:foregroundMark x1="45208" y1="15974" x2="50799" y2="10543"/>
                        <a14:foregroundMark x1="50479" y1="4792" x2="57508" y2="16454"/>
                        <a14:foregroundMark x1="57508" y1="16454" x2="57348" y2="16773"/>
                        <a14:foregroundMark x1="81629" y1="39457" x2="81629" y2="39457"/>
                        <a14:foregroundMark x1="68211" y1="21725" x2="68211" y2="21725"/>
                        <a14:foregroundMark x1="29393" y1="19169" x2="29393" y2="19169"/>
                        <a14:foregroundMark x1="27636" y1="18211" x2="27636" y2="18211"/>
                        <a14:foregroundMark x1="57508" y1="32428" x2="57508" y2="32428"/>
                        <a14:foregroundMark x1="61821" y1="91693" x2="61821" y2="91693"/>
                        <a14:foregroundMark x1="51278" y1="81789" x2="50639" y2="80831"/>
                        <a14:foregroundMark x1="52556" y1="72524" x2="53018" y2="75109"/>
                        <a14:foregroundMark x1="55921" y1="91267" x2="56459" y2="93503"/>
                        <a14:foregroundMark x1="54187" y1="84053" x2="54949" y2="87222"/>
                        <a14:foregroundMark x1="52875" y1="78594" x2="53572" y2="81492"/>
                        <a14:foregroundMark x1="55272" y1="34984" x2="55272" y2="34984"/>
                        <a14:foregroundMark x1="46006" y1="71565" x2="46006" y2="71565"/>
                        <a14:foregroundMark x1="50000" y1="78914" x2="50000" y2="78914"/>
                        <a14:foregroundMark x1="47444" y1="74920" x2="47444" y2="74920"/>
                        <a14:foregroundMark x1="47923" y1="76038" x2="47923" y2="76038"/>
                        <a14:foregroundMark x1="48243" y1="76358" x2="49521" y2="78594"/>
                        <a14:foregroundMark x1="57987" y1="75879" x2="57987" y2="75879"/>
                        <a14:foregroundMark x1="57987" y1="93450" x2="57987" y2="93450"/>
                        <a14:foregroundMark x1="55431" y1="89776" x2="55431" y2="89776"/>
                        <a14:foregroundMark x1="55112" y1="88818" x2="55112" y2="88818"/>
                        <a14:backgroundMark x1="55591" y1="88818" x2="55591" y2="88818"/>
                        <a14:backgroundMark x1="55591" y1="88818" x2="56230" y2="89617"/>
                        <a14:backgroundMark x1="56354" y1="89776" x2="56709" y2="91054"/>
                        <a14:backgroundMark x1="56088" y1="88818" x2="56354" y2="89776"/>
                        <a14:backgroundMark x1="55911" y1="88179" x2="56088" y2="88818"/>
                        <a14:backgroundMark x1="55272" y1="87700" x2="55272" y2="87700"/>
                        <a14:backgroundMark x1="55820" y1="88818" x2="55911" y2="88978"/>
                        <a14:backgroundMark x1="55272" y1="87859" x2="55820" y2="88818"/>
                        <a14:backgroundMark x1="56550" y1="96166" x2="55431" y2="94249"/>
                        <a14:backgroundMark x1="55431" y1="94089" x2="56869" y2="96326"/>
                        <a14:backgroundMark x1="53514" y1="74920" x2="54153" y2="76518"/>
                        <a14:backgroundMark x1="53994" y1="75719" x2="54153" y2="78115"/>
                        <a14:backgroundMark x1="54313" y1="81310" x2="54952" y2="83866"/>
                        <a14:backgroundMark x1="54952" y1="87220" x2="55431" y2="88339"/>
                      </a14:backgroundRemoval>
                    </a14:imgEffect>
                  </a14:imgLayer>
                </a14:imgProps>
              </a:ext>
              <a:ext uri="{28A0092B-C50C-407E-A947-70E740481C1C}">
                <a14:useLocalDpi xmlns:a14="http://schemas.microsoft.com/office/drawing/2010/main" val="0"/>
              </a:ext>
            </a:extLst>
          </a:blip>
          <a:srcRect/>
          <a:stretch>
            <a:fillRect/>
          </a:stretch>
        </p:blipFill>
        <p:spPr bwMode="auto">
          <a:xfrm rot="353574">
            <a:off x="809195" y="1149391"/>
            <a:ext cx="3931618" cy="3931618"/>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Free vector cheerful happy cute girl raises her hands up logo hand drawn cartoon art illustration">
            <a:extLst>
              <a:ext uri="{FF2B5EF4-FFF2-40B4-BE49-F238E27FC236}">
                <a16:creationId xmlns:a16="http://schemas.microsoft.com/office/drawing/2014/main" id="{29EC397F-CCED-ED4E-3192-88B5DE70E11A}"/>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980" b="92016" l="9904" r="89936">
                        <a14:foregroundMark x1="33387" y1="27745" x2="30511" y2="30739"/>
                        <a14:foregroundMark x1="52077" y1="67066" x2="52236" y2="81038"/>
                        <a14:foregroundMark x1="44089" y1="72655" x2="47764" y2="77844"/>
                        <a14:foregroundMark x1="41853" y1="80240" x2="41853" y2="80240"/>
                        <a14:foregroundMark x1="41693" y1="79840" x2="42013" y2="77246"/>
                        <a14:foregroundMark x1="48083" y1="92016" x2="48083" y2="92016"/>
                        <a14:foregroundMark x1="18530" y1="76048" x2="18530" y2="76048"/>
                        <a14:foregroundMark x1="83227" y1="50898" x2="83227" y2="50898"/>
                        <a14:foregroundMark x1="82907" y1="50100" x2="82907" y2="50100"/>
                        <a14:foregroundMark x1="82428" y1="49301" x2="82428" y2="49301"/>
                        <a14:foregroundMark x1="76358" y1="34331" x2="76358" y2="34331"/>
                        <a14:foregroundMark x1="81470" y1="74651" x2="81470" y2="74651"/>
                        <a14:foregroundMark x1="79872" y1="71257" x2="81629" y2="76846"/>
                        <a14:foregroundMark x1="78594" y1="69461" x2="80831" y2="75848"/>
                        <a14:foregroundMark x1="79073" y1="69461" x2="76677" y2="70459"/>
                        <a14:foregroundMark x1="81470" y1="49501" x2="81470" y2="49501"/>
                        <a14:foregroundMark x1="18690" y1="48703" x2="18690" y2="48703"/>
                        <a14:foregroundMark x1="17572" y1="47904" x2="19329" y2="50299"/>
                        <a14:foregroundMark x1="17252" y1="48303" x2="18530" y2="51297"/>
                        <a14:foregroundMark x1="16613" y1="48503" x2="19169" y2="50499"/>
                        <a14:foregroundMark x1="85304" y1="48902" x2="85304" y2="48902"/>
                      </a14:backgroundRemoval>
                    </a14:imgEffect>
                  </a14:imgLayer>
                </a14:imgProps>
              </a:ext>
              <a:ext uri="{28A0092B-C50C-407E-A947-70E740481C1C}">
                <a14:useLocalDpi xmlns:a14="http://schemas.microsoft.com/office/drawing/2010/main" val="0"/>
              </a:ext>
            </a:extLst>
          </a:blip>
          <a:srcRect/>
          <a:stretch>
            <a:fillRect/>
          </a:stretch>
        </p:blipFill>
        <p:spPr bwMode="auto">
          <a:xfrm>
            <a:off x="-122496" y="3131978"/>
            <a:ext cx="4780281" cy="382575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Free vector cute girl show thump up for success something cartoon hand drawn cartoon art illustration">
            <a:extLst>
              <a:ext uri="{FF2B5EF4-FFF2-40B4-BE49-F238E27FC236}">
                <a16:creationId xmlns:a16="http://schemas.microsoft.com/office/drawing/2014/main" id="{A32D686C-EE58-89BB-9835-E9D35844D8EB}"/>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9780" b="96407" l="9744" r="89776">
                        <a14:foregroundMark x1="44089" y1="22954" x2="35623" y2="27745"/>
                        <a14:foregroundMark x1="35623" y1="27745" x2="32109" y2="31936"/>
                        <a14:foregroundMark x1="43450" y1="91018" x2="43450" y2="91018"/>
                        <a14:foregroundMark x1="52716" y1="96407" x2="52716" y2="96407"/>
                        <a14:foregroundMark x1="50799" y1="91018" x2="50799" y2="91018"/>
                        <a14:foregroundMark x1="75399" y1="26148" x2="73802" y2="24351"/>
                        <a14:foregroundMark x1="19329" y1="45509" x2="19329" y2="45509"/>
                        <a14:backgroundMark x1="27636" y1="21158" x2="21246" y2="32735"/>
                        <a14:backgroundMark x1="21246" y1="32735" x2="21246" y2="32735"/>
                        <a14:backgroundMark x1="34185" y1="84431" x2="35783" y2="86228"/>
                        <a14:backgroundMark x1="47923" y1="91218" x2="47923" y2="91218"/>
                        <a14:backgroundMark x1="15815" y1="63273" x2="15815" y2="63273"/>
                        <a14:backgroundMark x1="16134" y1="60679" x2="16134" y2="60679"/>
                        <a14:backgroundMark x1="70607" y1="43912" x2="70607" y2="43912"/>
                      </a14:backgroundRemoval>
                    </a14:imgEffect>
                  </a14:imgLayer>
                </a14:imgProps>
              </a:ext>
              <a:ext uri="{28A0092B-C50C-407E-A947-70E740481C1C}">
                <a14:useLocalDpi xmlns:a14="http://schemas.microsoft.com/office/drawing/2010/main" val="0"/>
              </a:ext>
            </a:extLst>
          </a:blip>
          <a:srcRect/>
          <a:stretch>
            <a:fillRect/>
          </a:stretch>
        </p:blipFill>
        <p:spPr bwMode="auto">
          <a:xfrm>
            <a:off x="3739764" y="2106233"/>
            <a:ext cx="4310902" cy="34500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9009203"/>
      </p:ext>
    </p:extLst>
  </p:cSld>
  <p:clrMapOvr>
    <a:masterClrMapping/>
  </p:clrMapOvr>
  <mc:AlternateContent xmlns:mc="http://schemas.openxmlformats.org/markup-compatibility/2006">
    <mc:Choice xmlns:p14="http://schemas.microsoft.com/office/powerpoint/2010/main" Requires="p14">
      <p:transition spd="slow" p14:dur="3900">
        <p14:glitter pattern="hexago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iterate type="lt">
                                    <p:tmPct val="0"/>
                                  </p:iterate>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34" presetClass="emph" presetSubtype="0" repeatCount="2000" fill="hold" grpId="1" nodeType="withEffect">
                                  <p:stCondLst>
                                    <p:cond delay="0"/>
                                  </p:stCondLst>
                                  <p:iterate type="lt">
                                    <p:tmPct val="10000"/>
                                  </p:iterate>
                                  <p:childTnLst>
                                    <p:animMotion origin="layout" path="M 3.95833E-6 -1.85185E-6 L 3.95833E-6 -0.07222 " pathEditMode="relative" rAng="0" ptsTypes="AA">
                                      <p:cBhvr>
                                        <p:cTn id="11" dur="250" accel="50000" decel="50000" autoRev="1" fill="hold">
                                          <p:stCondLst>
                                            <p:cond delay="0"/>
                                          </p:stCondLst>
                                        </p:cTn>
                                        <p:tgtEl>
                                          <p:spTgt spid="9"/>
                                        </p:tgtEl>
                                        <p:attrNameLst>
                                          <p:attrName>ppt_x</p:attrName>
                                          <p:attrName>ppt_y</p:attrName>
                                        </p:attrNameLst>
                                      </p:cBhvr>
                                      <p:rCtr x="0" y="-3611"/>
                                    </p:animMotion>
                                    <p:animRot by="1500000">
                                      <p:cBhvr>
                                        <p:cTn id="12" dur="125" fill="hold">
                                          <p:stCondLst>
                                            <p:cond delay="0"/>
                                          </p:stCondLst>
                                        </p:cTn>
                                        <p:tgtEl>
                                          <p:spTgt spid="9"/>
                                        </p:tgtEl>
                                        <p:attrNameLst>
                                          <p:attrName>r</p:attrName>
                                        </p:attrNameLst>
                                      </p:cBhvr>
                                    </p:animRot>
                                    <p:animRot by="-1500000">
                                      <p:cBhvr>
                                        <p:cTn id="13" dur="125" fill="hold">
                                          <p:stCondLst>
                                            <p:cond delay="125"/>
                                          </p:stCondLst>
                                        </p:cTn>
                                        <p:tgtEl>
                                          <p:spTgt spid="9"/>
                                        </p:tgtEl>
                                        <p:attrNameLst>
                                          <p:attrName>r</p:attrName>
                                        </p:attrNameLst>
                                      </p:cBhvr>
                                    </p:animRot>
                                    <p:animRot by="-1500000">
                                      <p:cBhvr>
                                        <p:cTn id="14" dur="125" fill="hold">
                                          <p:stCondLst>
                                            <p:cond delay="250"/>
                                          </p:stCondLst>
                                        </p:cTn>
                                        <p:tgtEl>
                                          <p:spTgt spid="9"/>
                                        </p:tgtEl>
                                        <p:attrNameLst>
                                          <p:attrName>r</p:attrName>
                                        </p:attrNameLst>
                                      </p:cBhvr>
                                    </p:animRot>
                                    <p:animRot by="1500000">
                                      <p:cBhvr>
                                        <p:cTn id="15" dur="125" fill="hold">
                                          <p:stCondLst>
                                            <p:cond delay="375"/>
                                          </p:stCondLst>
                                        </p:cTn>
                                        <p:tgtEl>
                                          <p:spTgt spid="9"/>
                                        </p:tgtEl>
                                        <p:attrNameLst>
                                          <p:attrName>r</p:attrName>
                                        </p:attrNameLst>
                                      </p:cBhvr>
                                    </p:animRot>
                                  </p:childTnLst>
                                </p:cTn>
                              </p:par>
                              <p:par>
                                <p:cTn id="16" presetID="53" presetClass="entr" presetSubtype="16" fill="hold" grpId="0" nodeType="withEffect">
                                  <p:stCondLst>
                                    <p:cond delay="0"/>
                                  </p:stCondLst>
                                  <p:iterate type="lt">
                                    <p:tmPct val="0"/>
                                  </p:iterate>
                                  <p:childTnLst>
                                    <p:set>
                                      <p:cBhvr>
                                        <p:cTn id="17" dur="1" fill="hold">
                                          <p:stCondLst>
                                            <p:cond delay="0"/>
                                          </p:stCondLst>
                                        </p:cTn>
                                        <p:tgtEl>
                                          <p:spTgt spid="7"/>
                                        </p:tgtEl>
                                        <p:attrNameLst>
                                          <p:attrName>style.visibility</p:attrName>
                                        </p:attrNameLst>
                                      </p:cBhvr>
                                      <p:to>
                                        <p:strVal val="visible"/>
                                      </p:to>
                                    </p:set>
                                    <p:anim calcmode="lin" valueType="num">
                                      <p:cBhvr>
                                        <p:cTn id="18" dur="500" fill="hold"/>
                                        <p:tgtEl>
                                          <p:spTgt spid="7"/>
                                        </p:tgtEl>
                                        <p:attrNameLst>
                                          <p:attrName>ppt_w</p:attrName>
                                        </p:attrNameLst>
                                      </p:cBhvr>
                                      <p:tavLst>
                                        <p:tav tm="0">
                                          <p:val>
                                            <p:fltVal val="0"/>
                                          </p:val>
                                        </p:tav>
                                        <p:tav tm="100000">
                                          <p:val>
                                            <p:strVal val="#ppt_w"/>
                                          </p:val>
                                        </p:tav>
                                      </p:tavLst>
                                    </p:anim>
                                    <p:anim calcmode="lin" valueType="num">
                                      <p:cBhvr>
                                        <p:cTn id="19" dur="500" fill="hold"/>
                                        <p:tgtEl>
                                          <p:spTgt spid="7"/>
                                        </p:tgtEl>
                                        <p:attrNameLst>
                                          <p:attrName>ppt_h</p:attrName>
                                        </p:attrNameLst>
                                      </p:cBhvr>
                                      <p:tavLst>
                                        <p:tav tm="0">
                                          <p:val>
                                            <p:fltVal val="0"/>
                                          </p:val>
                                        </p:tav>
                                        <p:tav tm="100000">
                                          <p:val>
                                            <p:strVal val="#ppt_h"/>
                                          </p:val>
                                        </p:tav>
                                      </p:tavLst>
                                    </p:anim>
                                    <p:animEffect transition="in" filter="fade">
                                      <p:cBhvr>
                                        <p:cTn id="20" dur="500"/>
                                        <p:tgtEl>
                                          <p:spTgt spid="7"/>
                                        </p:tgtEl>
                                      </p:cBhvr>
                                    </p:animEffect>
                                  </p:childTnLst>
                                </p:cTn>
                              </p:par>
                              <p:par>
                                <p:cTn id="21" presetID="34" presetClass="emph" presetSubtype="0" repeatCount="2000" fill="hold" grpId="1" nodeType="withEffect">
                                  <p:stCondLst>
                                    <p:cond delay="0"/>
                                  </p:stCondLst>
                                  <p:iterate type="lt">
                                    <p:tmPct val="10000"/>
                                  </p:iterate>
                                  <p:childTnLst>
                                    <p:animMotion origin="layout" path="M -3.125E-6 -4.81481E-6 L -3.125E-6 -0.07222 " pathEditMode="relative" rAng="0" ptsTypes="AA">
                                      <p:cBhvr>
                                        <p:cTn id="22" dur="250" accel="50000" decel="50000" autoRev="1" fill="hold">
                                          <p:stCondLst>
                                            <p:cond delay="0"/>
                                          </p:stCondLst>
                                        </p:cTn>
                                        <p:tgtEl>
                                          <p:spTgt spid="7"/>
                                        </p:tgtEl>
                                        <p:attrNameLst>
                                          <p:attrName>ppt_x</p:attrName>
                                          <p:attrName>ppt_y</p:attrName>
                                        </p:attrNameLst>
                                      </p:cBhvr>
                                      <p:rCtr x="0" y="-3611"/>
                                    </p:animMotion>
                                    <p:animRot by="1500000">
                                      <p:cBhvr>
                                        <p:cTn id="23" dur="125" fill="hold">
                                          <p:stCondLst>
                                            <p:cond delay="0"/>
                                          </p:stCondLst>
                                        </p:cTn>
                                        <p:tgtEl>
                                          <p:spTgt spid="7"/>
                                        </p:tgtEl>
                                        <p:attrNameLst>
                                          <p:attrName>r</p:attrName>
                                        </p:attrNameLst>
                                      </p:cBhvr>
                                    </p:animRot>
                                    <p:animRot by="-1500000">
                                      <p:cBhvr>
                                        <p:cTn id="24" dur="125" fill="hold">
                                          <p:stCondLst>
                                            <p:cond delay="125"/>
                                          </p:stCondLst>
                                        </p:cTn>
                                        <p:tgtEl>
                                          <p:spTgt spid="7"/>
                                        </p:tgtEl>
                                        <p:attrNameLst>
                                          <p:attrName>r</p:attrName>
                                        </p:attrNameLst>
                                      </p:cBhvr>
                                    </p:animRot>
                                    <p:animRot by="-1500000">
                                      <p:cBhvr>
                                        <p:cTn id="25" dur="125" fill="hold">
                                          <p:stCondLst>
                                            <p:cond delay="250"/>
                                          </p:stCondLst>
                                        </p:cTn>
                                        <p:tgtEl>
                                          <p:spTgt spid="7"/>
                                        </p:tgtEl>
                                        <p:attrNameLst>
                                          <p:attrName>r</p:attrName>
                                        </p:attrNameLst>
                                      </p:cBhvr>
                                    </p:animRot>
                                    <p:animRot by="1500000">
                                      <p:cBhvr>
                                        <p:cTn id="26" dur="125" fill="hold">
                                          <p:stCondLst>
                                            <p:cond delay="375"/>
                                          </p:stCondLst>
                                        </p:cTn>
                                        <p:tgtEl>
                                          <p:spTgt spid="7"/>
                                        </p:tgtEl>
                                        <p:attrNameLst>
                                          <p:attrName>r</p:attrName>
                                        </p:attrNameLst>
                                      </p:cBhvr>
                                    </p:animRo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4098"/>
                                        </p:tgtEl>
                                        <p:attrNameLst>
                                          <p:attrName>style.visibility</p:attrName>
                                        </p:attrNameLst>
                                      </p:cBhvr>
                                      <p:to>
                                        <p:strVal val="visible"/>
                                      </p:to>
                                    </p:set>
                                    <p:animEffect transition="in" filter="fade">
                                      <p:cBhvr>
                                        <p:cTn id="31" dur="1000"/>
                                        <p:tgtEl>
                                          <p:spTgt spid="4098"/>
                                        </p:tgtEl>
                                      </p:cBhvr>
                                    </p:animEffect>
                                    <p:anim calcmode="lin" valueType="num">
                                      <p:cBhvr>
                                        <p:cTn id="32" dur="1000" fill="hold"/>
                                        <p:tgtEl>
                                          <p:spTgt spid="4098"/>
                                        </p:tgtEl>
                                        <p:attrNameLst>
                                          <p:attrName>ppt_x</p:attrName>
                                        </p:attrNameLst>
                                      </p:cBhvr>
                                      <p:tavLst>
                                        <p:tav tm="0">
                                          <p:val>
                                            <p:strVal val="#ppt_x"/>
                                          </p:val>
                                        </p:tav>
                                        <p:tav tm="100000">
                                          <p:val>
                                            <p:strVal val="#ppt_x"/>
                                          </p:val>
                                        </p:tav>
                                      </p:tavLst>
                                    </p:anim>
                                    <p:anim calcmode="lin" valueType="num">
                                      <p:cBhvr>
                                        <p:cTn id="33" dur="1000" fill="hold"/>
                                        <p:tgtEl>
                                          <p:spTgt spid="4098"/>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1000"/>
                                        <p:tgtEl>
                                          <p:spTgt spid="15"/>
                                        </p:tgtEl>
                                      </p:cBhvr>
                                    </p:animEffect>
                                    <p:anim calcmode="lin" valueType="num">
                                      <p:cBhvr>
                                        <p:cTn id="37" dur="1000" fill="hold"/>
                                        <p:tgtEl>
                                          <p:spTgt spid="15"/>
                                        </p:tgtEl>
                                        <p:attrNameLst>
                                          <p:attrName>ppt_x</p:attrName>
                                        </p:attrNameLst>
                                      </p:cBhvr>
                                      <p:tavLst>
                                        <p:tav tm="0">
                                          <p:val>
                                            <p:strVal val="#ppt_x"/>
                                          </p:val>
                                        </p:tav>
                                        <p:tav tm="100000">
                                          <p:val>
                                            <p:strVal val="#ppt_x"/>
                                          </p:val>
                                        </p:tav>
                                      </p:tavLst>
                                    </p:anim>
                                    <p:anim calcmode="lin" valueType="num">
                                      <p:cBhvr>
                                        <p:cTn id="38" dur="1000" fill="hold"/>
                                        <p:tgtEl>
                                          <p:spTgt spid="15"/>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4100"/>
                                        </p:tgtEl>
                                        <p:attrNameLst>
                                          <p:attrName>style.visibility</p:attrName>
                                        </p:attrNameLst>
                                      </p:cBhvr>
                                      <p:to>
                                        <p:strVal val="visible"/>
                                      </p:to>
                                    </p:set>
                                    <p:animEffect transition="in" filter="fade">
                                      <p:cBhvr>
                                        <p:cTn id="41" dur="1000"/>
                                        <p:tgtEl>
                                          <p:spTgt spid="4100"/>
                                        </p:tgtEl>
                                      </p:cBhvr>
                                    </p:animEffect>
                                    <p:anim calcmode="lin" valueType="num">
                                      <p:cBhvr>
                                        <p:cTn id="42" dur="1000" fill="hold"/>
                                        <p:tgtEl>
                                          <p:spTgt spid="4100"/>
                                        </p:tgtEl>
                                        <p:attrNameLst>
                                          <p:attrName>ppt_x</p:attrName>
                                        </p:attrNameLst>
                                      </p:cBhvr>
                                      <p:tavLst>
                                        <p:tav tm="0">
                                          <p:val>
                                            <p:strVal val="#ppt_x"/>
                                          </p:val>
                                        </p:tav>
                                        <p:tav tm="100000">
                                          <p:val>
                                            <p:strVal val="#ppt_x"/>
                                          </p:val>
                                        </p:tav>
                                      </p:tavLst>
                                    </p:anim>
                                    <p:anim calcmode="lin" valueType="num">
                                      <p:cBhvr>
                                        <p:cTn id="43" dur="1000" fill="hold"/>
                                        <p:tgtEl>
                                          <p:spTgt spid="4100"/>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1000"/>
                                        <p:tgtEl>
                                          <p:spTgt spid="11"/>
                                        </p:tgtEl>
                                      </p:cBhvr>
                                    </p:animEffect>
                                    <p:anim calcmode="lin" valueType="num">
                                      <p:cBhvr>
                                        <p:cTn id="47" dur="1000" fill="hold"/>
                                        <p:tgtEl>
                                          <p:spTgt spid="11"/>
                                        </p:tgtEl>
                                        <p:attrNameLst>
                                          <p:attrName>ppt_x</p:attrName>
                                        </p:attrNameLst>
                                      </p:cBhvr>
                                      <p:tavLst>
                                        <p:tav tm="0">
                                          <p:val>
                                            <p:strVal val="#ppt_x"/>
                                          </p:val>
                                        </p:tav>
                                        <p:tav tm="100000">
                                          <p:val>
                                            <p:strVal val="#ppt_x"/>
                                          </p:val>
                                        </p:tav>
                                      </p:tavLst>
                                    </p:anim>
                                    <p:anim calcmode="lin" valueType="num">
                                      <p:cBhvr>
                                        <p:cTn id="48" dur="1000" fill="hold"/>
                                        <p:tgtEl>
                                          <p:spTgt spid="11"/>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4102"/>
                                        </p:tgtEl>
                                        <p:attrNameLst>
                                          <p:attrName>style.visibility</p:attrName>
                                        </p:attrNameLst>
                                      </p:cBhvr>
                                      <p:to>
                                        <p:strVal val="visible"/>
                                      </p:to>
                                    </p:set>
                                    <p:animEffect transition="in" filter="fade">
                                      <p:cBhvr>
                                        <p:cTn id="51" dur="1000"/>
                                        <p:tgtEl>
                                          <p:spTgt spid="4102"/>
                                        </p:tgtEl>
                                      </p:cBhvr>
                                    </p:animEffect>
                                    <p:anim calcmode="lin" valueType="num">
                                      <p:cBhvr>
                                        <p:cTn id="52" dur="1000" fill="hold"/>
                                        <p:tgtEl>
                                          <p:spTgt spid="4102"/>
                                        </p:tgtEl>
                                        <p:attrNameLst>
                                          <p:attrName>ppt_x</p:attrName>
                                        </p:attrNameLst>
                                      </p:cBhvr>
                                      <p:tavLst>
                                        <p:tav tm="0">
                                          <p:val>
                                            <p:strVal val="#ppt_x"/>
                                          </p:val>
                                        </p:tav>
                                        <p:tav tm="100000">
                                          <p:val>
                                            <p:strVal val="#ppt_x"/>
                                          </p:val>
                                        </p:tav>
                                      </p:tavLst>
                                    </p:anim>
                                    <p:anim calcmode="lin" valueType="num">
                                      <p:cBhvr>
                                        <p:cTn id="53" dur="1000" fill="hold"/>
                                        <p:tgtEl>
                                          <p:spTgt spid="410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9" grpId="0"/>
      <p:bldP spid="9" grpId="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Content Placeholder 4" descr="A cartoon of a white square with a yellow bookmark&#10;&#10;Description automatically generated">
            <a:extLst>
              <a:ext uri="{FF2B5EF4-FFF2-40B4-BE49-F238E27FC236}">
                <a16:creationId xmlns:a16="http://schemas.microsoft.com/office/drawing/2014/main" id="{32AA4B74-D33E-C8EE-9D19-48AB00040953}"/>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D9BFE60B-EDF5-6C2D-0E85-A5CE6C3276BB}"/>
              </a:ext>
            </a:extLst>
          </p:cNvPr>
          <p:cNvSpPr txBox="1"/>
          <p:nvPr/>
        </p:nvSpPr>
        <p:spPr>
          <a:xfrm>
            <a:off x="1831086" y="1670965"/>
            <a:ext cx="5758434" cy="4375878"/>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4800" b="0" i="0" u="none" strike="noStrike" kern="1200" cap="none" spc="0" normalizeH="0" baseline="0" noProof="0" dirty="0">
                <a:ln>
                  <a:noFill/>
                </a:ln>
                <a:solidFill>
                  <a:srgbClr val="E97132"/>
                </a:solidFill>
                <a:effectLst/>
                <a:uLnTx/>
                <a:uFillTx/>
                <a:latin typeface="iCiel Koni" pitchFamily="2" charset="-93"/>
                <a:ea typeface="+mn-ea"/>
                <a:cs typeface="+mn-cs"/>
              </a:rPr>
              <a:t>THUYẾT TRÌNH VỀ CHỦ ĐỀ TỰ CHỦ KHI GIAO TIẾP TRÊN MẠNG</a:t>
            </a:r>
            <a:endParaRPr kumimoji="0" lang="vi-VN" sz="4800" b="0" i="0" u="none" strike="noStrike" kern="1200" cap="none" spc="0" normalizeH="0" baseline="0" noProof="0" dirty="0">
              <a:ln>
                <a:noFill/>
              </a:ln>
              <a:solidFill>
                <a:srgbClr val="127C84"/>
              </a:solidFill>
              <a:effectLst/>
              <a:uLnTx/>
              <a:uFillTx/>
              <a:latin typeface="iCiel Koni" pitchFamily="2" charset="-93"/>
              <a:ea typeface="+mn-ea"/>
              <a:cs typeface="+mn-cs"/>
            </a:endParaRPr>
          </a:p>
        </p:txBody>
      </p:sp>
      <p:sp>
        <p:nvSpPr>
          <p:cNvPr id="8" name="Freeform 3">
            <a:extLst>
              <a:ext uri="{FF2B5EF4-FFF2-40B4-BE49-F238E27FC236}">
                <a16:creationId xmlns:a16="http://schemas.microsoft.com/office/drawing/2014/main" id="{1B1988CE-2EB2-2F6C-00E8-27D0C239FCAC}"/>
              </a:ext>
            </a:extLst>
          </p:cNvPr>
          <p:cNvSpPr/>
          <p:nvPr/>
        </p:nvSpPr>
        <p:spPr>
          <a:xfrm>
            <a:off x="7168896" y="1798981"/>
            <a:ext cx="5388864" cy="5258905"/>
          </a:xfrm>
          <a:custGeom>
            <a:avLst/>
            <a:gdLst/>
            <a:ahLst/>
            <a:cxnLst/>
            <a:rect l="l" t="t" r="r" b="b"/>
            <a:pathLst>
              <a:path w="9445739" h="8229600">
                <a:moveTo>
                  <a:pt x="0" y="0"/>
                </a:moveTo>
                <a:lnTo>
                  <a:pt x="9445739" y="0"/>
                </a:lnTo>
                <a:lnTo>
                  <a:pt x="9445739" y="8229600"/>
                </a:lnTo>
                <a:lnTo>
                  <a:pt x="0" y="822960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72299535"/>
      </p:ext>
    </p:extLst>
  </p:cSld>
  <p:clrMapOvr>
    <a:masterClrMapping/>
  </p:clrMapOvr>
  <mc:AlternateContent xmlns:mc="http://schemas.openxmlformats.org/markup-compatibility/2006">
    <mc:Choice xmlns:p14="http://schemas.microsoft.com/office/powerpoint/2010/main" Requires="p14">
      <p:transition spd="slow" p14:dur="3900">
        <p14:glitter pattern="hexago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Content Placeholder 4" descr="A cartoon of a white square with a yellow bookmark&#10;&#10;Description automatically generated">
            <a:extLst>
              <a:ext uri="{FF2B5EF4-FFF2-40B4-BE49-F238E27FC236}">
                <a16:creationId xmlns:a16="http://schemas.microsoft.com/office/drawing/2014/main" id="{32AA4B74-D33E-C8EE-9D19-48AB00040953}"/>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8" name="Freeform 3">
            <a:extLst>
              <a:ext uri="{FF2B5EF4-FFF2-40B4-BE49-F238E27FC236}">
                <a16:creationId xmlns:a16="http://schemas.microsoft.com/office/drawing/2014/main" id="{1B1988CE-2EB2-2F6C-00E8-27D0C239FCAC}"/>
              </a:ext>
            </a:extLst>
          </p:cNvPr>
          <p:cNvSpPr/>
          <p:nvPr/>
        </p:nvSpPr>
        <p:spPr>
          <a:xfrm>
            <a:off x="7168896" y="1798981"/>
            <a:ext cx="5388864" cy="5258905"/>
          </a:xfrm>
          <a:custGeom>
            <a:avLst/>
            <a:gdLst/>
            <a:ahLst/>
            <a:cxnLst/>
            <a:rect l="l" t="t" r="r" b="b"/>
            <a:pathLst>
              <a:path w="9445739" h="8229600">
                <a:moveTo>
                  <a:pt x="0" y="0"/>
                </a:moveTo>
                <a:lnTo>
                  <a:pt x="9445739" y="0"/>
                </a:lnTo>
                <a:lnTo>
                  <a:pt x="9445739" y="8229600"/>
                </a:lnTo>
                <a:lnTo>
                  <a:pt x="0" y="822960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4EADCBD0-5C3F-BF76-BA39-31304A17B6E1}"/>
              </a:ext>
            </a:extLst>
          </p:cNvPr>
          <p:cNvSpPr txBox="1"/>
          <p:nvPr/>
        </p:nvSpPr>
        <p:spPr>
          <a:xfrm>
            <a:off x="1959102" y="1674674"/>
            <a:ext cx="6032754" cy="3970318"/>
          </a:xfrm>
          <a:prstGeom prst="rect">
            <a:avLst/>
          </a:prstGeom>
          <a:noFill/>
        </p:spPr>
        <p:txBody>
          <a:bodyPr wrap="square">
            <a:spAutoFit/>
          </a:bodyPr>
          <a:lstStyle/>
          <a:p>
            <a:pPr algn="l"/>
            <a:r>
              <a:rPr lang="vi-VN" sz="2800" b="1" i="1" dirty="0">
                <a:solidFill>
                  <a:srgbClr val="333333"/>
                </a:solidFill>
                <a:effectLst/>
                <a:latin typeface="Cambria" panose="02040503050406030204" pitchFamily="18" charset="0"/>
                <a:ea typeface="Cambria" panose="02040503050406030204" pitchFamily="18" charset="0"/>
              </a:rPr>
              <a:t>Viết bài thuyết trình về chủ đề Tự chủ khi giao tiếp trên mạng theo gợi ý</a:t>
            </a:r>
          </a:p>
          <a:p>
            <a:pPr algn="l">
              <a:buFont typeface="Arial" panose="020B0604020202020204" pitchFamily="34" charset="0"/>
              <a:buChar char="•"/>
            </a:pPr>
            <a:r>
              <a:rPr lang="en-GB" sz="2800" b="0" i="0" dirty="0">
                <a:solidFill>
                  <a:srgbClr val="333333"/>
                </a:solidFill>
                <a:effectLst/>
                <a:latin typeface="Cambria" panose="02040503050406030204" pitchFamily="18" charset="0"/>
                <a:ea typeface="Cambria" panose="02040503050406030204" pitchFamily="18" charset="0"/>
              </a:rPr>
              <a:t> </a:t>
            </a:r>
            <a:r>
              <a:rPr lang="vi-VN" sz="2800" b="0" i="0" dirty="0">
                <a:solidFill>
                  <a:srgbClr val="333333"/>
                </a:solidFill>
                <a:effectLst/>
                <a:latin typeface="Cambria" panose="02040503050406030204" pitchFamily="18" charset="0"/>
                <a:ea typeface="Cambria" panose="02040503050406030204" pitchFamily="18" charset="0"/>
              </a:rPr>
              <a:t>Lợi ích của giao tiếp trên mạng.</a:t>
            </a:r>
          </a:p>
          <a:p>
            <a:pPr algn="l">
              <a:buFont typeface="Arial" panose="020B0604020202020204" pitchFamily="34" charset="0"/>
              <a:buChar char="•"/>
            </a:pPr>
            <a:r>
              <a:rPr lang="en-GB" sz="2800" b="0" i="0" dirty="0">
                <a:solidFill>
                  <a:srgbClr val="333333"/>
                </a:solidFill>
                <a:effectLst/>
                <a:latin typeface="Cambria" panose="02040503050406030204" pitchFamily="18" charset="0"/>
                <a:ea typeface="Cambria" panose="02040503050406030204" pitchFamily="18" charset="0"/>
              </a:rPr>
              <a:t> </a:t>
            </a:r>
            <a:r>
              <a:rPr lang="vi-VN" sz="2800" b="0" i="0" dirty="0">
                <a:solidFill>
                  <a:srgbClr val="333333"/>
                </a:solidFill>
                <a:effectLst/>
                <a:latin typeface="Cambria" panose="02040503050406030204" pitchFamily="18" charset="0"/>
                <a:ea typeface="Cambria" panose="02040503050406030204" pitchFamily="18" charset="0"/>
              </a:rPr>
              <a:t>Tự chủ khi giao tiếp trên mạng là gì?</a:t>
            </a:r>
          </a:p>
          <a:p>
            <a:pPr algn="l">
              <a:buFont typeface="Arial" panose="020B0604020202020204" pitchFamily="34" charset="0"/>
              <a:buChar char="•"/>
            </a:pPr>
            <a:r>
              <a:rPr lang="en-GB" sz="2800" b="0" i="0" dirty="0">
                <a:solidFill>
                  <a:srgbClr val="333333"/>
                </a:solidFill>
                <a:effectLst/>
                <a:latin typeface="Cambria" panose="02040503050406030204" pitchFamily="18" charset="0"/>
                <a:ea typeface="Cambria" panose="02040503050406030204" pitchFamily="18" charset="0"/>
              </a:rPr>
              <a:t> </a:t>
            </a:r>
            <a:r>
              <a:rPr lang="vi-VN" sz="2800" b="0" i="0" dirty="0">
                <a:solidFill>
                  <a:srgbClr val="333333"/>
                </a:solidFill>
                <a:effectLst/>
                <a:latin typeface="Cambria" panose="02040503050406030204" pitchFamily="18" charset="0"/>
                <a:ea typeface="Cambria" panose="02040503050406030204" pitchFamily="18" charset="0"/>
              </a:rPr>
              <a:t>Các lưu ý để tự chủ khi giao tiếp trên mạng.</a:t>
            </a:r>
          </a:p>
          <a:p>
            <a:pPr algn="l">
              <a:buFont typeface="Arial" panose="020B0604020202020204" pitchFamily="34" charset="0"/>
              <a:buChar char="•"/>
            </a:pPr>
            <a:r>
              <a:rPr lang="en-GB" sz="2800" b="0" i="0" dirty="0">
                <a:solidFill>
                  <a:srgbClr val="333333"/>
                </a:solidFill>
                <a:effectLst/>
                <a:latin typeface="Cambria" panose="02040503050406030204" pitchFamily="18" charset="0"/>
                <a:ea typeface="Cambria" panose="02040503050406030204" pitchFamily="18" charset="0"/>
              </a:rPr>
              <a:t> </a:t>
            </a:r>
            <a:r>
              <a:rPr lang="vi-VN" sz="2800" b="0" i="0" dirty="0">
                <a:solidFill>
                  <a:srgbClr val="333333"/>
                </a:solidFill>
                <a:effectLst/>
                <a:latin typeface="Cambria" panose="02040503050406030204" pitchFamily="18" charset="0"/>
                <a:ea typeface="Cambria" panose="02040503050406030204" pitchFamily="18" charset="0"/>
              </a:rPr>
              <a:t>Những việc cần làm khi giao tiếp trên mạng.</a:t>
            </a:r>
          </a:p>
        </p:txBody>
      </p:sp>
    </p:spTree>
    <p:extLst>
      <p:ext uri="{BB962C8B-B14F-4D97-AF65-F5344CB8AC3E}">
        <p14:creationId xmlns:p14="http://schemas.microsoft.com/office/powerpoint/2010/main" val="152887109"/>
      </p:ext>
    </p:extLst>
  </p:cSld>
  <p:clrMapOvr>
    <a:masterClrMapping/>
  </p:clrMapOvr>
  <mc:AlternateContent xmlns:mc="http://schemas.openxmlformats.org/markup-compatibility/2006">
    <mc:Choice xmlns:p14="http://schemas.microsoft.com/office/powerpoint/2010/main" Requires="p14">
      <p:transition spd="slow" p14:dur="3900">
        <p14:glitter pattern="hexago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Content Placeholder 4" descr="A cartoon of a white square with a yellow bookmark&#10;&#10;Description automatically generated">
            <a:extLst>
              <a:ext uri="{FF2B5EF4-FFF2-40B4-BE49-F238E27FC236}">
                <a16:creationId xmlns:a16="http://schemas.microsoft.com/office/drawing/2014/main" id="{32AA4B74-D33E-C8EE-9D19-48AB00040953}"/>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8" name="Freeform 3">
            <a:extLst>
              <a:ext uri="{FF2B5EF4-FFF2-40B4-BE49-F238E27FC236}">
                <a16:creationId xmlns:a16="http://schemas.microsoft.com/office/drawing/2014/main" id="{1B1988CE-2EB2-2F6C-00E8-27D0C239FCAC}"/>
              </a:ext>
            </a:extLst>
          </p:cNvPr>
          <p:cNvSpPr/>
          <p:nvPr/>
        </p:nvSpPr>
        <p:spPr>
          <a:xfrm>
            <a:off x="7168896" y="1798981"/>
            <a:ext cx="5388864" cy="5258905"/>
          </a:xfrm>
          <a:custGeom>
            <a:avLst/>
            <a:gdLst/>
            <a:ahLst/>
            <a:cxnLst/>
            <a:rect l="l" t="t" r="r" b="b"/>
            <a:pathLst>
              <a:path w="9445739" h="8229600">
                <a:moveTo>
                  <a:pt x="0" y="0"/>
                </a:moveTo>
                <a:lnTo>
                  <a:pt x="9445739" y="0"/>
                </a:lnTo>
                <a:lnTo>
                  <a:pt x="9445739" y="8229600"/>
                </a:lnTo>
                <a:lnTo>
                  <a:pt x="0" y="822960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4EADCBD0-5C3F-BF76-BA39-31304A17B6E1}"/>
              </a:ext>
            </a:extLst>
          </p:cNvPr>
          <p:cNvSpPr txBox="1"/>
          <p:nvPr/>
        </p:nvSpPr>
        <p:spPr>
          <a:xfrm>
            <a:off x="1959102" y="1674674"/>
            <a:ext cx="6032754" cy="954107"/>
          </a:xfrm>
          <a:prstGeom prst="rect">
            <a:avLst/>
          </a:prstGeom>
          <a:noFill/>
        </p:spPr>
        <p:txBody>
          <a:bodyPr wrap="square">
            <a:spAutoFit/>
          </a:bodyPr>
          <a:lstStyle/>
          <a:p>
            <a:pPr algn="l"/>
            <a:r>
              <a:rPr lang="vi-VN" sz="2800" b="1" i="1">
                <a:solidFill>
                  <a:srgbClr val="333333"/>
                </a:solidFill>
                <a:effectLst/>
                <a:latin typeface="Cambria" panose="02040503050406030204" pitchFamily="18" charset="0"/>
                <a:ea typeface="Cambria" panose="02040503050406030204" pitchFamily="18" charset="0"/>
              </a:rPr>
              <a:t>Sử dụng bài viết để thuyết trình về tính tự chủ khi giao tiếp trên mạng</a:t>
            </a:r>
            <a:endParaRPr lang="vi-VN" sz="2800" b="0" i="0" dirty="0">
              <a:solidFill>
                <a:srgbClr val="333333"/>
              </a:solidFill>
              <a:effectLst/>
              <a:latin typeface="Cambria" panose="02040503050406030204" pitchFamily="18" charset="0"/>
              <a:ea typeface="Cambria" panose="02040503050406030204" pitchFamily="18" charset="0"/>
            </a:endParaRPr>
          </a:p>
        </p:txBody>
      </p:sp>
      <p:pic>
        <p:nvPicPr>
          <p:cNvPr id="4" name="Picture 3" descr="A cartoon of a group of kids in a classroom&#10;&#10;Description automatically generated">
            <a:extLst>
              <a:ext uri="{FF2B5EF4-FFF2-40B4-BE49-F238E27FC236}">
                <a16:creationId xmlns:a16="http://schemas.microsoft.com/office/drawing/2014/main" id="{9285A5E1-5592-86E9-1078-36A0253809BB}"/>
              </a:ext>
            </a:extLst>
          </p:cNvPr>
          <p:cNvPicPr>
            <a:picLocks noChangeAspect="1"/>
          </p:cNvPicPr>
          <p:nvPr/>
        </p:nvPicPr>
        <p:blipFill>
          <a:blip r:embed="rId4">
            <a:extLst>
              <a:ext uri="{28A0092B-C50C-407E-A947-70E740481C1C}">
                <a14:useLocalDpi xmlns:a14="http://schemas.microsoft.com/office/drawing/2010/main" val="0"/>
              </a:ext>
            </a:extLst>
          </a:blip>
          <a:srcRect l="22115" t="50000" r="9780"/>
          <a:stretch/>
        </p:blipFill>
        <p:spPr>
          <a:xfrm>
            <a:off x="2073504" y="2839993"/>
            <a:ext cx="5759293" cy="2924359"/>
          </a:xfrm>
          <a:prstGeom prst="rect">
            <a:avLst/>
          </a:prstGeom>
        </p:spPr>
      </p:pic>
    </p:spTree>
    <p:extLst>
      <p:ext uri="{BB962C8B-B14F-4D97-AF65-F5344CB8AC3E}">
        <p14:creationId xmlns:p14="http://schemas.microsoft.com/office/powerpoint/2010/main" val="2519438268"/>
      </p:ext>
    </p:extLst>
  </p:cSld>
  <p:clrMapOvr>
    <a:masterClrMapping/>
  </p:clrMapOvr>
  <mc:AlternateContent xmlns:mc="http://schemas.openxmlformats.org/markup-compatibility/2006">
    <mc:Choice xmlns:p14="http://schemas.microsoft.com/office/powerpoint/2010/main" Requires="p14">
      <p:transition spd="slow" p14:dur="3900">
        <p14:glitter pattern="hexago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10;&#10;Description automatically generated">
            <a:extLst>
              <a:ext uri="{FF2B5EF4-FFF2-40B4-BE49-F238E27FC236}">
                <a16:creationId xmlns:a16="http://schemas.microsoft.com/office/drawing/2014/main" id="{F122F40E-3B31-7983-A77B-FDF94FBE368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0" y="0"/>
            <a:ext cx="12191140" cy="6858000"/>
          </a:xfrm>
          <a:prstGeom prst="rect">
            <a:avLst/>
          </a:prstGeom>
        </p:spPr>
      </p:pic>
      <p:pic>
        <p:nvPicPr>
          <p:cNvPr id="10" name="Picture 9">
            <a:extLst>
              <a:ext uri="{FF2B5EF4-FFF2-40B4-BE49-F238E27FC236}">
                <a16:creationId xmlns:a16="http://schemas.microsoft.com/office/drawing/2014/main" id="{E7B49000-2B5A-7DF8-9128-AECE52773A91}"/>
              </a:ext>
            </a:extLst>
          </p:cNvPr>
          <p:cNvPicPr>
            <a:picLocks noChangeAspect="1"/>
          </p:cNvPicPr>
          <p:nvPr/>
        </p:nvPicPr>
        <p:blipFill rotWithShape="1">
          <a:blip r:embed="rId3"/>
          <a:srcRect r="9773" b="26815"/>
          <a:stretch/>
        </p:blipFill>
        <p:spPr>
          <a:xfrm flipH="1">
            <a:off x="8473834" y="3302355"/>
            <a:ext cx="3575366" cy="3657600"/>
          </a:xfrm>
          <a:prstGeom prst="rect">
            <a:avLst/>
          </a:prstGeom>
        </p:spPr>
      </p:pic>
      <p:pic>
        <p:nvPicPr>
          <p:cNvPr id="11" name="Picture 10">
            <a:extLst>
              <a:ext uri="{FF2B5EF4-FFF2-40B4-BE49-F238E27FC236}">
                <a16:creationId xmlns:a16="http://schemas.microsoft.com/office/drawing/2014/main" id="{EAEC2EF5-6972-9EB6-8547-88190934145A}"/>
              </a:ext>
            </a:extLst>
          </p:cNvPr>
          <p:cNvPicPr>
            <a:picLocks noChangeAspect="1"/>
          </p:cNvPicPr>
          <p:nvPr/>
        </p:nvPicPr>
        <p:blipFill rotWithShape="1">
          <a:blip r:embed="rId4"/>
          <a:srcRect l="9773" b="26815"/>
          <a:stretch/>
        </p:blipFill>
        <p:spPr>
          <a:xfrm flipH="1">
            <a:off x="231854" y="3313673"/>
            <a:ext cx="3575360" cy="3657600"/>
          </a:xfrm>
          <a:prstGeom prst="rect">
            <a:avLst/>
          </a:prstGeom>
        </p:spPr>
      </p:pic>
      <p:pic>
        <p:nvPicPr>
          <p:cNvPr id="4" name="Picture 3">
            <a:extLst>
              <a:ext uri="{FF2B5EF4-FFF2-40B4-BE49-F238E27FC236}">
                <a16:creationId xmlns:a16="http://schemas.microsoft.com/office/drawing/2014/main" id="{E4CA24D4-7F98-663B-D8F5-FF3F0FFC8627}"/>
              </a:ext>
            </a:extLst>
          </p:cNvPr>
          <p:cNvPicPr>
            <a:picLocks noChangeAspect="1"/>
          </p:cNvPicPr>
          <p:nvPr/>
        </p:nvPicPr>
        <p:blipFill>
          <a:blip r:embed="rId5"/>
          <a:stretch>
            <a:fillRect/>
          </a:stretch>
        </p:blipFill>
        <p:spPr>
          <a:xfrm>
            <a:off x="3148328" y="692242"/>
            <a:ext cx="5895343" cy="3420152"/>
          </a:xfrm>
          <a:prstGeom prst="rect">
            <a:avLst/>
          </a:prstGeom>
        </p:spPr>
      </p:pic>
    </p:spTree>
    <p:extLst>
      <p:ext uri="{BB962C8B-B14F-4D97-AF65-F5344CB8AC3E}">
        <p14:creationId xmlns:p14="http://schemas.microsoft.com/office/powerpoint/2010/main" val="3756932046"/>
      </p:ext>
    </p:extLst>
  </p:cSld>
  <p:clrMapOvr>
    <a:masterClrMapping/>
  </p:clrMapOvr>
  <mc:AlternateContent xmlns:mc="http://schemas.openxmlformats.org/markup-compatibility/2006">
    <mc:Choice xmlns:p14="http://schemas.microsoft.com/office/powerpoint/2010/main" Requires="p14">
      <p:transition spd="slow" p14:dur="3900">
        <p14:glitter pattern="hexagon"/>
      </p:transition>
    </mc:Choice>
    <mc:Fallback>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667">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66667">
                                          <p:cBhvr additive="base">
                                            <p:cTn id="7" dur="1000" fill="hold"/>
                                            <p:tgtEl>
                                              <p:spTgt spid="10"/>
                                            </p:tgtEl>
                                            <p:attrNameLst>
                                              <p:attrName>ppt_x</p:attrName>
                                            </p:attrNameLst>
                                          </p:cBhvr>
                                          <p:tavLst>
                                            <p:tav tm="0">
                                              <p:val>
                                                <p:strVal val="#ppt_x"/>
                                              </p:val>
                                            </p:tav>
                                            <p:tav tm="100000">
                                              <p:val>
                                                <p:strVal val="#ppt_x"/>
                                              </p:val>
                                            </p:tav>
                                          </p:tavLst>
                                        </p:anim>
                                        <p:anim calcmode="lin" valueType="num" p14:bounceEnd="66667">
                                          <p:cBhvr additive="base">
                                            <p:cTn id="8" dur="10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66667">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66667">
                                          <p:cBhvr additive="base">
                                            <p:cTn id="11" dur="1000" fill="hold"/>
                                            <p:tgtEl>
                                              <p:spTgt spid="11"/>
                                            </p:tgtEl>
                                            <p:attrNameLst>
                                              <p:attrName>ppt_x</p:attrName>
                                            </p:attrNameLst>
                                          </p:cBhvr>
                                          <p:tavLst>
                                            <p:tav tm="0">
                                              <p:val>
                                                <p:strVal val="#ppt_x"/>
                                              </p:val>
                                            </p:tav>
                                            <p:tav tm="100000">
                                              <p:val>
                                                <p:strVal val="#ppt_x"/>
                                              </p:val>
                                            </p:tav>
                                          </p:tavLst>
                                        </p:anim>
                                        <p:anim calcmode="lin" valueType="num" p14:bounceEnd="66667">
                                          <p:cBhvr additive="base">
                                            <p:cTn id="12" dur="1000" fill="hold"/>
                                            <p:tgtEl>
                                              <p:spTgt spid="11"/>
                                            </p:tgtEl>
                                            <p:attrNameLst>
                                              <p:attrName>ppt_y</p:attrName>
                                            </p:attrNameLst>
                                          </p:cBhvr>
                                          <p:tavLst>
                                            <p:tav tm="0">
                                              <p:val>
                                                <p:strVal val="1+#ppt_h/2"/>
                                              </p:val>
                                            </p:tav>
                                            <p:tav tm="100000">
                                              <p:val>
                                                <p:strVal val="#ppt_y"/>
                                              </p:val>
                                            </p:tav>
                                          </p:tavLst>
                                        </p:anim>
                                      </p:childTnLst>
                                    </p:cTn>
                                  </p:par>
                                  <p:par>
                                    <p:cTn id="13" presetID="6" presetClass="entr" presetSubtype="16"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ppt_x"/>
                                              </p:val>
                                            </p:tav>
                                            <p:tav tm="100000">
                                              <p:val>
                                                <p:strVal val="#ppt_x"/>
                                              </p:val>
                                            </p:tav>
                                          </p:tavLst>
                                        </p:anim>
                                        <p:anim calcmode="lin" valueType="num">
                                          <p:cBhvr additive="base">
                                            <p:cTn id="12" dur="1000" fill="hold"/>
                                            <p:tgtEl>
                                              <p:spTgt spid="11"/>
                                            </p:tgtEl>
                                            <p:attrNameLst>
                                              <p:attrName>ppt_y</p:attrName>
                                            </p:attrNameLst>
                                          </p:cBhvr>
                                          <p:tavLst>
                                            <p:tav tm="0">
                                              <p:val>
                                                <p:strVal val="1+#ppt_h/2"/>
                                              </p:val>
                                            </p:tav>
                                            <p:tav tm="100000">
                                              <p:val>
                                                <p:strVal val="#ppt_y"/>
                                              </p:val>
                                            </p:tav>
                                          </p:tavLst>
                                        </p:anim>
                                      </p:childTnLst>
                                    </p:cTn>
                                  </p:par>
                                  <p:par>
                                    <p:cTn id="13" presetID="6" presetClass="entr" presetSubtype="16"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cartoon of a white square with a yellow bookmark&#10;&#10;Description automatically generated">
            <a:extLst>
              <a:ext uri="{FF2B5EF4-FFF2-40B4-BE49-F238E27FC236}">
                <a16:creationId xmlns:a16="http://schemas.microsoft.com/office/drawing/2014/main" id="{32AA4B74-D33E-C8EE-9D19-48AB00040953}"/>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D9BFE60B-EDF5-6C2D-0E85-A5CE6C3276BB}"/>
              </a:ext>
            </a:extLst>
          </p:cNvPr>
          <p:cNvSpPr txBox="1"/>
          <p:nvPr/>
        </p:nvSpPr>
        <p:spPr>
          <a:xfrm>
            <a:off x="1812798" y="1898380"/>
            <a:ext cx="6094476" cy="3267882"/>
          </a:xfrm>
          <a:prstGeom prst="rect">
            <a:avLst/>
          </a:prstGeom>
          <a:noFill/>
        </p:spPr>
        <p:txBody>
          <a:bodyPr wrap="square">
            <a:spAutoFit/>
          </a:bodyPr>
          <a:lstStyle/>
          <a:p>
            <a:pPr algn="ctr">
              <a:lnSpc>
                <a:spcPct val="150000"/>
              </a:lnSpc>
            </a:pPr>
            <a:r>
              <a:rPr lang="en-GB" sz="4800" b="0" i="0" dirty="0" err="1">
                <a:solidFill>
                  <a:schemeClr val="accent2"/>
                </a:solidFill>
                <a:effectLst/>
                <a:latin typeface="iCiel Koni" pitchFamily="2" charset="-93"/>
              </a:rPr>
              <a:t>Hoạt</a:t>
            </a:r>
            <a:r>
              <a:rPr lang="en-GB" sz="4800" b="0" i="0" dirty="0">
                <a:solidFill>
                  <a:schemeClr val="accent2"/>
                </a:solidFill>
                <a:effectLst/>
                <a:latin typeface="iCiel Koni" pitchFamily="2" charset="-93"/>
              </a:rPr>
              <a:t> </a:t>
            </a:r>
            <a:r>
              <a:rPr lang="en-GB" sz="4800" b="0" i="0" dirty="0" err="1">
                <a:solidFill>
                  <a:schemeClr val="accent2"/>
                </a:solidFill>
                <a:effectLst/>
                <a:latin typeface="iCiel Koni" pitchFamily="2" charset="-93"/>
              </a:rPr>
              <a:t>động</a:t>
            </a:r>
            <a:r>
              <a:rPr lang="en-GB" sz="4800" b="0" i="0" dirty="0">
                <a:solidFill>
                  <a:schemeClr val="accent2"/>
                </a:solidFill>
                <a:effectLst/>
                <a:latin typeface="iCiel Koni" pitchFamily="2" charset="-93"/>
              </a:rPr>
              <a:t> </a:t>
            </a:r>
            <a:r>
              <a:rPr lang="en-GB" sz="4800" b="0" i="0" dirty="0" err="1">
                <a:solidFill>
                  <a:schemeClr val="accent2"/>
                </a:solidFill>
                <a:effectLst/>
                <a:latin typeface="iCiel Koni" pitchFamily="2" charset="-93"/>
              </a:rPr>
              <a:t>giáo</a:t>
            </a:r>
            <a:r>
              <a:rPr lang="en-GB" sz="4800" b="0" i="0" dirty="0">
                <a:solidFill>
                  <a:schemeClr val="accent2"/>
                </a:solidFill>
                <a:effectLst/>
                <a:latin typeface="iCiel Koni" pitchFamily="2" charset="-93"/>
              </a:rPr>
              <a:t> </a:t>
            </a:r>
            <a:r>
              <a:rPr lang="en-GB" sz="4800" b="0" i="0" dirty="0" err="1">
                <a:solidFill>
                  <a:schemeClr val="accent2"/>
                </a:solidFill>
                <a:effectLst/>
                <a:latin typeface="iCiel Koni" pitchFamily="2" charset="-93"/>
              </a:rPr>
              <a:t>dục</a:t>
            </a:r>
            <a:r>
              <a:rPr lang="en-GB" sz="4800" b="0" i="0" dirty="0">
                <a:solidFill>
                  <a:schemeClr val="accent2"/>
                </a:solidFill>
                <a:effectLst/>
                <a:latin typeface="iCiel Koni" pitchFamily="2" charset="-93"/>
              </a:rPr>
              <a:t>:</a:t>
            </a:r>
          </a:p>
          <a:p>
            <a:pPr algn="ctr">
              <a:lnSpc>
                <a:spcPct val="150000"/>
              </a:lnSpc>
            </a:pPr>
            <a:r>
              <a:rPr lang="vi-VN" sz="4800" b="0" i="0" dirty="0">
                <a:solidFill>
                  <a:srgbClr val="127C84"/>
                </a:solidFill>
                <a:effectLst/>
                <a:latin typeface="iCiel Koni" pitchFamily="2" charset="-93"/>
              </a:rPr>
              <a:t>AN TOÀN KHI GIAO TIẾP TRÊN MẠNG</a:t>
            </a:r>
          </a:p>
        </p:txBody>
      </p:sp>
      <p:sp>
        <p:nvSpPr>
          <p:cNvPr id="8" name="Freeform 3">
            <a:extLst>
              <a:ext uri="{FF2B5EF4-FFF2-40B4-BE49-F238E27FC236}">
                <a16:creationId xmlns:a16="http://schemas.microsoft.com/office/drawing/2014/main" id="{1B1988CE-2EB2-2F6C-00E8-27D0C239FCAC}"/>
              </a:ext>
            </a:extLst>
          </p:cNvPr>
          <p:cNvSpPr/>
          <p:nvPr/>
        </p:nvSpPr>
        <p:spPr>
          <a:xfrm>
            <a:off x="6803136" y="1728216"/>
            <a:ext cx="5388864" cy="5258905"/>
          </a:xfrm>
          <a:custGeom>
            <a:avLst/>
            <a:gdLst/>
            <a:ahLst/>
            <a:cxnLst/>
            <a:rect l="l" t="t" r="r" b="b"/>
            <a:pathLst>
              <a:path w="9445739" h="8229600">
                <a:moveTo>
                  <a:pt x="0" y="0"/>
                </a:moveTo>
                <a:lnTo>
                  <a:pt x="9445739" y="0"/>
                </a:lnTo>
                <a:lnTo>
                  <a:pt x="9445739" y="8229600"/>
                </a:lnTo>
                <a:lnTo>
                  <a:pt x="0" y="8229600"/>
                </a:lnTo>
                <a:lnTo>
                  <a:pt x="0" y="0"/>
                </a:lnTo>
                <a:close/>
              </a:path>
            </a:pathLst>
          </a:custGeom>
          <a:blipFill>
            <a:blip r:embed="rId3"/>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1198592615"/>
      </p:ext>
    </p:extLst>
  </p:cSld>
  <p:clrMapOvr>
    <a:masterClrMapping/>
  </p:clrMapOvr>
  <mc:AlternateContent xmlns:mc="http://schemas.openxmlformats.org/markup-compatibility/2006">
    <mc:Choice xmlns:p14="http://schemas.microsoft.com/office/powerpoint/2010/main" Requires="p14">
      <p:transition spd="slow" p14:dur="3900">
        <p14:glitter pattern="hexago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cartoon of a white square with a yellow bookmark&#10;&#10;Description automatically generated">
            <a:extLst>
              <a:ext uri="{FF2B5EF4-FFF2-40B4-BE49-F238E27FC236}">
                <a16:creationId xmlns:a16="http://schemas.microsoft.com/office/drawing/2014/main" id="{32AA4B74-D33E-C8EE-9D19-48AB00040953}"/>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D9BFE60B-EDF5-6C2D-0E85-A5CE6C3276BB}"/>
              </a:ext>
            </a:extLst>
          </p:cNvPr>
          <p:cNvSpPr txBox="1"/>
          <p:nvPr/>
        </p:nvSpPr>
        <p:spPr>
          <a:xfrm>
            <a:off x="1831086" y="1670965"/>
            <a:ext cx="6133338" cy="3267882"/>
          </a:xfrm>
          <a:prstGeom prst="rect">
            <a:avLst/>
          </a:prstGeom>
          <a:noFill/>
        </p:spPr>
        <p:txBody>
          <a:bodyPr wrap="square">
            <a:spAutoFit/>
          </a:bodyPr>
          <a:lstStyle/>
          <a:p>
            <a:pPr algn="ctr">
              <a:lnSpc>
                <a:spcPct val="150000"/>
              </a:lnSpc>
            </a:pPr>
            <a:r>
              <a:rPr lang="en-GB" sz="4800" b="0" i="0" dirty="0">
                <a:solidFill>
                  <a:schemeClr val="accent2"/>
                </a:solidFill>
                <a:effectLst/>
                <a:latin typeface="iCiel Koni" pitchFamily="2" charset="-93"/>
              </a:rPr>
              <a:t>1. </a:t>
            </a:r>
          </a:p>
          <a:p>
            <a:pPr algn="ctr">
              <a:lnSpc>
                <a:spcPct val="150000"/>
              </a:lnSpc>
            </a:pPr>
            <a:r>
              <a:rPr lang="en-GB" sz="4800" b="0" i="0" dirty="0">
                <a:solidFill>
                  <a:schemeClr val="accent2"/>
                </a:solidFill>
                <a:effectLst/>
                <a:latin typeface="iCiel Koni" pitchFamily="2" charset="-93"/>
              </a:rPr>
              <a:t>Chia </a:t>
            </a:r>
            <a:r>
              <a:rPr lang="en-GB" sz="4800" b="0" i="0" dirty="0" err="1">
                <a:solidFill>
                  <a:schemeClr val="accent2"/>
                </a:solidFill>
                <a:effectLst/>
                <a:latin typeface="iCiel Koni" pitchFamily="2" charset="-93"/>
              </a:rPr>
              <a:t>sẻ</a:t>
            </a:r>
            <a:r>
              <a:rPr lang="en-GB" sz="4800" b="0" i="0" dirty="0">
                <a:solidFill>
                  <a:schemeClr val="accent2"/>
                </a:solidFill>
                <a:effectLst/>
                <a:latin typeface="iCiel Koni" pitchFamily="2" charset="-93"/>
              </a:rPr>
              <a:t> </a:t>
            </a:r>
            <a:r>
              <a:rPr lang="en-GB" sz="4800" b="0" i="0" dirty="0" err="1">
                <a:solidFill>
                  <a:schemeClr val="accent2"/>
                </a:solidFill>
                <a:effectLst/>
                <a:latin typeface="iCiel Koni" pitchFamily="2" charset="-93"/>
              </a:rPr>
              <a:t>trải</a:t>
            </a:r>
            <a:r>
              <a:rPr lang="en-GB" sz="4800" b="0" i="0" dirty="0">
                <a:solidFill>
                  <a:schemeClr val="accent2"/>
                </a:solidFill>
                <a:effectLst/>
                <a:latin typeface="iCiel Koni" pitchFamily="2" charset="-93"/>
              </a:rPr>
              <a:t> </a:t>
            </a:r>
            <a:r>
              <a:rPr lang="en-GB" sz="4800" b="0" i="0" dirty="0" err="1">
                <a:solidFill>
                  <a:schemeClr val="accent2"/>
                </a:solidFill>
                <a:effectLst/>
                <a:latin typeface="iCiel Koni" pitchFamily="2" charset="-93"/>
              </a:rPr>
              <a:t>nghiệm</a:t>
            </a:r>
            <a:r>
              <a:rPr lang="en-GB" sz="4800" b="0" i="0" dirty="0">
                <a:solidFill>
                  <a:schemeClr val="accent2"/>
                </a:solidFill>
                <a:effectLst/>
                <a:latin typeface="iCiel Koni" pitchFamily="2" charset="-93"/>
              </a:rPr>
              <a:t> </a:t>
            </a:r>
            <a:r>
              <a:rPr lang="en-GB" sz="4800" b="0" i="0" dirty="0" err="1">
                <a:solidFill>
                  <a:schemeClr val="accent2"/>
                </a:solidFill>
                <a:effectLst/>
                <a:latin typeface="iCiel Koni" pitchFamily="2" charset="-93"/>
              </a:rPr>
              <a:t>sử</a:t>
            </a:r>
            <a:r>
              <a:rPr lang="en-GB" sz="4800" b="0" i="0" dirty="0">
                <a:solidFill>
                  <a:schemeClr val="accent2"/>
                </a:solidFill>
                <a:effectLst/>
                <a:latin typeface="iCiel Koni" pitchFamily="2" charset="-93"/>
              </a:rPr>
              <a:t> </a:t>
            </a:r>
            <a:r>
              <a:rPr lang="en-GB" sz="4800" b="0" i="0" dirty="0" err="1">
                <a:solidFill>
                  <a:schemeClr val="accent2"/>
                </a:solidFill>
                <a:effectLst/>
                <a:latin typeface="iCiel Koni" pitchFamily="2" charset="-93"/>
              </a:rPr>
              <a:t>dụng</a:t>
            </a:r>
            <a:r>
              <a:rPr lang="en-GB" sz="4800" b="0" i="0" dirty="0">
                <a:solidFill>
                  <a:schemeClr val="accent2"/>
                </a:solidFill>
                <a:effectLst/>
                <a:latin typeface="iCiel Koni" pitchFamily="2" charset="-93"/>
              </a:rPr>
              <a:t> </a:t>
            </a:r>
            <a:r>
              <a:rPr lang="en-GB" sz="4800" b="0" i="0" dirty="0" err="1">
                <a:solidFill>
                  <a:schemeClr val="accent2"/>
                </a:solidFill>
                <a:effectLst/>
                <a:latin typeface="iCiel Koni" pitchFamily="2" charset="-93"/>
              </a:rPr>
              <a:t>mạng</a:t>
            </a:r>
            <a:r>
              <a:rPr lang="en-GB" sz="4800" b="0" i="0" dirty="0">
                <a:solidFill>
                  <a:schemeClr val="accent2"/>
                </a:solidFill>
                <a:effectLst/>
                <a:latin typeface="iCiel Koni" pitchFamily="2" charset="-93"/>
              </a:rPr>
              <a:t> </a:t>
            </a:r>
            <a:endParaRPr lang="vi-VN" sz="4800" b="0" i="0" dirty="0">
              <a:solidFill>
                <a:srgbClr val="127C84"/>
              </a:solidFill>
              <a:effectLst/>
              <a:latin typeface="iCiel Koni" pitchFamily="2" charset="-93"/>
            </a:endParaRPr>
          </a:p>
        </p:txBody>
      </p:sp>
      <p:sp>
        <p:nvSpPr>
          <p:cNvPr id="8" name="Freeform 3">
            <a:extLst>
              <a:ext uri="{FF2B5EF4-FFF2-40B4-BE49-F238E27FC236}">
                <a16:creationId xmlns:a16="http://schemas.microsoft.com/office/drawing/2014/main" id="{1B1988CE-2EB2-2F6C-00E8-27D0C239FCAC}"/>
              </a:ext>
            </a:extLst>
          </p:cNvPr>
          <p:cNvSpPr/>
          <p:nvPr/>
        </p:nvSpPr>
        <p:spPr>
          <a:xfrm>
            <a:off x="7168896" y="1798981"/>
            <a:ext cx="5388864" cy="5258905"/>
          </a:xfrm>
          <a:custGeom>
            <a:avLst/>
            <a:gdLst/>
            <a:ahLst/>
            <a:cxnLst/>
            <a:rect l="l" t="t" r="r" b="b"/>
            <a:pathLst>
              <a:path w="9445739" h="8229600">
                <a:moveTo>
                  <a:pt x="0" y="0"/>
                </a:moveTo>
                <a:lnTo>
                  <a:pt x="9445739" y="0"/>
                </a:lnTo>
                <a:lnTo>
                  <a:pt x="9445739" y="8229600"/>
                </a:lnTo>
                <a:lnTo>
                  <a:pt x="0" y="8229600"/>
                </a:lnTo>
                <a:lnTo>
                  <a:pt x="0" y="0"/>
                </a:lnTo>
                <a:close/>
              </a:path>
            </a:pathLst>
          </a:custGeom>
          <a:blipFill>
            <a:blip r:embed="rId3"/>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1911482134"/>
      </p:ext>
    </p:extLst>
  </p:cSld>
  <p:clrMapOvr>
    <a:masterClrMapping/>
  </p:clrMapOvr>
  <mc:AlternateContent xmlns:mc="http://schemas.openxmlformats.org/markup-compatibility/2006">
    <mc:Choice xmlns:p14="http://schemas.microsoft.com/office/powerpoint/2010/main" Requires="p14">
      <p:transition spd="slow" p14:dur="3900">
        <p14:glitter pattern="hexagon"/>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1486D-D357-2F48-3641-66440841C239}"/>
              </a:ext>
            </a:extLst>
          </p:cNvPr>
          <p:cNvSpPr>
            <a:spLocks noGrp="1"/>
          </p:cNvSpPr>
          <p:nvPr>
            <p:ph type="title"/>
          </p:nvPr>
        </p:nvSpPr>
        <p:spPr/>
        <p:txBody>
          <a:bodyPr/>
          <a:lstStyle/>
          <a:p>
            <a:endParaRPr lang="vi-VN"/>
          </a:p>
        </p:txBody>
      </p:sp>
      <p:sp>
        <p:nvSpPr>
          <p:cNvPr id="3" name="Content Placeholder 2">
            <a:extLst>
              <a:ext uri="{FF2B5EF4-FFF2-40B4-BE49-F238E27FC236}">
                <a16:creationId xmlns:a16="http://schemas.microsoft.com/office/drawing/2014/main" id="{8DA3702E-0738-4D9D-D848-674E6DF07262}"/>
              </a:ext>
            </a:extLst>
          </p:cNvPr>
          <p:cNvSpPr>
            <a:spLocks noGrp="1"/>
          </p:cNvSpPr>
          <p:nvPr>
            <p:ph idx="1"/>
          </p:nvPr>
        </p:nvSpPr>
        <p:spPr/>
        <p:txBody>
          <a:bodyPr/>
          <a:lstStyle/>
          <a:p>
            <a:endParaRPr lang="vi-VN"/>
          </a:p>
        </p:txBody>
      </p:sp>
      <p:pic>
        <p:nvPicPr>
          <p:cNvPr id="4" name="Content Placeholder 4" descr="A cartoon of a white square with a yellow bookmark&#10;&#10;Description automatically generated">
            <a:extLst>
              <a:ext uri="{FF2B5EF4-FFF2-40B4-BE49-F238E27FC236}">
                <a16:creationId xmlns:a16="http://schemas.microsoft.com/office/drawing/2014/main" id="{BCE77C7E-57A1-E695-513A-CAD723DD90D3}"/>
              </a:ext>
            </a:extLst>
          </p:cNvPr>
          <p:cNvPicPr>
            <a:picLocks noChangeAspect="1"/>
          </p:cNvPicPr>
          <p:nvPr/>
        </p:nvPicPr>
        <p:blipFill>
          <a:blip r:embed="rId2">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5" name="Freeform 5">
            <a:extLst>
              <a:ext uri="{FF2B5EF4-FFF2-40B4-BE49-F238E27FC236}">
                <a16:creationId xmlns:a16="http://schemas.microsoft.com/office/drawing/2014/main" id="{DE1D2AD4-A0AF-B940-0177-40576E956BE1}"/>
              </a:ext>
            </a:extLst>
          </p:cNvPr>
          <p:cNvSpPr/>
          <p:nvPr/>
        </p:nvSpPr>
        <p:spPr>
          <a:xfrm>
            <a:off x="7315200" y="3057525"/>
            <a:ext cx="3865408" cy="4494661"/>
          </a:xfrm>
          <a:custGeom>
            <a:avLst/>
            <a:gdLst/>
            <a:ahLst/>
            <a:cxnLst/>
            <a:rect l="l" t="t" r="r" b="b"/>
            <a:pathLst>
              <a:path w="3865408" h="4494661">
                <a:moveTo>
                  <a:pt x="0" y="0"/>
                </a:moveTo>
                <a:lnTo>
                  <a:pt x="3865408" y="0"/>
                </a:lnTo>
                <a:lnTo>
                  <a:pt x="3865408" y="4494661"/>
                </a:lnTo>
                <a:lnTo>
                  <a:pt x="0" y="4494661"/>
                </a:lnTo>
                <a:lnTo>
                  <a:pt x="0" y="0"/>
                </a:lnTo>
                <a:close/>
              </a:path>
            </a:pathLst>
          </a:custGeom>
          <a:blipFill>
            <a:blip r:embed="rId3"/>
            <a:stretch>
              <a:fillRect/>
            </a:stretch>
          </a:blipFill>
        </p:spPr>
        <p:txBody>
          <a:bodyPr/>
          <a:lstStyle/>
          <a:p>
            <a:endParaRPr lang="vi-VN"/>
          </a:p>
        </p:txBody>
      </p:sp>
      <p:sp>
        <p:nvSpPr>
          <p:cNvPr id="7" name="TextBox 6">
            <a:extLst>
              <a:ext uri="{FF2B5EF4-FFF2-40B4-BE49-F238E27FC236}">
                <a16:creationId xmlns:a16="http://schemas.microsoft.com/office/drawing/2014/main" id="{876F9C60-6FD4-596D-3A0B-4D2676C0892B}"/>
              </a:ext>
            </a:extLst>
          </p:cNvPr>
          <p:cNvSpPr txBox="1"/>
          <p:nvPr/>
        </p:nvSpPr>
        <p:spPr>
          <a:xfrm>
            <a:off x="1840230" y="1640959"/>
            <a:ext cx="6094476" cy="1569660"/>
          </a:xfrm>
          <a:prstGeom prst="rect">
            <a:avLst/>
          </a:prstGeom>
          <a:noFill/>
        </p:spPr>
        <p:txBody>
          <a:bodyPr wrap="square">
            <a:spAutoFit/>
          </a:bodyPr>
          <a:lstStyle/>
          <a:p>
            <a:r>
              <a:rPr lang="vi-VN" sz="3200" b="0" i="0" dirty="0">
                <a:solidFill>
                  <a:srgbClr val="333333"/>
                </a:solidFill>
                <a:effectLst/>
                <a:latin typeface="Montserrat SemiBold" panose="00000700000000000000" pitchFamily="2" charset="-93"/>
              </a:rPr>
              <a:t>- Chia sẻ về trải nghiệm sử dụng mạng của em theo gợi ý:</a:t>
            </a:r>
            <a:endParaRPr lang="vi-VN" sz="3200" dirty="0">
              <a:latin typeface="Montserrat SemiBold" panose="00000700000000000000" pitchFamily="2" charset="-93"/>
            </a:endParaRPr>
          </a:p>
        </p:txBody>
      </p:sp>
      <p:sp>
        <p:nvSpPr>
          <p:cNvPr id="9" name="TextBox 8">
            <a:extLst>
              <a:ext uri="{FF2B5EF4-FFF2-40B4-BE49-F238E27FC236}">
                <a16:creationId xmlns:a16="http://schemas.microsoft.com/office/drawing/2014/main" id="{14739007-860A-E4E1-57FD-83D66AFEBD3B}"/>
              </a:ext>
            </a:extLst>
          </p:cNvPr>
          <p:cNvSpPr txBox="1"/>
          <p:nvPr/>
        </p:nvSpPr>
        <p:spPr>
          <a:xfrm>
            <a:off x="2125490" y="3319134"/>
            <a:ext cx="6094476" cy="2246769"/>
          </a:xfrm>
          <a:prstGeom prst="rect">
            <a:avLst/>
          </a:prstGeom>
          <a:noFill/>
        </p:spPr>
        <p:txBody>
          <a:bodyPr wrap="square">
            <a:spAutoFit/>
          </a:bodyPr>
          <a:lstStyle/>
          <a:p>
            <a:pPr algn="l">
              <a:buFont typeface="Arial" panose="020B0604020202020204" pitchFamily="34" charset="0"/>
              <a:buChar char="•"/>
            </a:pPr>
            <a:r>
              <a:rPr lang="vi-VN" sz="2800" b="0" i="1" dirty="0">
                <a:solidFill>
                  <a:srgbClr val="333333"/>
                </a:solidFill>
                <a:effectLst/>
                <a:latin typeface="Cambria" panose="02040503050406030204" pitchFamily="18" charset="0"/>
                <a:ea typeface="Cambria" panose="02040503050406030204" pitchFamily="18" charset="0"/>
              </a:rPr>
              <a:t>Những nội dung em thường truy cập trên mạng;</a:t>
            </a:r>
          </a:p>
          <a:p>
            <a:pPr algn="l">
              <a:buFont typeface="Arial" panose="020B0604020202020204" pitchFamily="34" charset="0"/>
              <a:buChar char="•"/>
            </a:pPr>
            <a:r>
              <a:rPr lang="vi-VN" sz="2800" b="0" i="1" dirty="0">
                <a:solidFill>
                  <a:srgbClr val="333333"/>
                </a:solidFill>
                <a:effectLst/>
                <a:latin typeface="Cambria" panose="02040503050406030204" pitchFamily="18" charset="0"/>
                <a:ea typeface="Cambria" panose="02040503050406030204" pitchFamily="18" charset="0"/>
              </a:rPr>
              <a:t>Điều thú vị mà em thấy từ mạng,</a:t>
            </a:r>
          </a:p>
          <a:p>
            <a:pPr algn="l">
              <a:buFont typeface="Arial" panose="020B0604020202020204" pitchFamily="34" charset="0"/>
              <a:buChar char="•"/>
            </a:pPr>
            <a:r>
              <a:rPr lang="vi-VN" sz="2800" b="0" i="1" dirty="0">
                <a:solidFill>
                  <a:srgbClr val="333333"/>
                </a:solidFill>
                <a:effectLst/>
                <a:latin typeface="Cambria" panose="02040503050406030204" pitchFamily="18" charset="0"/>
                <a:ea typeface="Cambria" panose="02040503050406030204" pitchFamily="18" charset="0"/>
              </a:rPr>
              <a:t>Ứng dụng của mạng trong học tập và cuộc sống.</a:t>
            </a:r>
          </a:p>
        </p:txBody>
      </p:sp>
    </p:spTree>
    <p:extLst>
      <p:ext uri="{BB962C8B-B14F-4D97-AF65-F5344CB8AC3E}">
        <p14:creationId xmlns:p14="http://schemas.microsoft.com/office/powerpoint/2010/main" val="2870361372"/>
      </p:ext>
    </p:extLst>
  </p:cSld>
  <p:clrMapOvr>
    <a:masterClrMapping/>
  </p:clrMapOvr>
  <mc:AlternateContent xmlns:mc="http://schemas.openxmlformats.org/markup-compatibility/2006">
    <mc:Choice xmlns:p14="http://schemas.microsoft.com/office/powerpoint/2010/main" Requires="p14">
      <p:transition spd="slow" p14:dur="3900">
        <p14:glitter pattern="hexago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1486D-D357-2F48-3641-66440841C239}"/>
              </a:ext>
            </a:extLst>
          </p:cNvPr>
          <p:cNvSpPr>
            <a:spLocks noGrp="1"/>
          </p:cNvSpPr>
          <p:nvPr>
            <p:ph type="title"/>
          </p:nvPr>
        </p:nvSpPr>
        <p:spPr/>
        <p:txBody>
          <a:bodyPr/>
          <a:lstStyle/>
          <a:p>
            <a:endParaRPr lang="vi-VN"/>
          </a:p>
        </p:txBody>
      </p:sp>
      <p:sp>
        <p:nvSpPr>
          <p:cNvPr id="3" name="Content Placeholder 2">
            <a:extLst>
              <a:ext uri="{FF2B5EF4-FFF2-40B4-BE49-F238E27FC236}">
                <a16:creationId xmlns:a16="http://schemas.microsoft.com/office/drawing/2014/main" id="{8DA3702E-0738-4D9D-D848-674E6DF07262}"/>
              </a:ext>
            </a:extLst>
          </p:cNvPr>
          <p:cNvSpPr>
            <a:spLocks noGrp="1"/>
          </p:cNvSpPr>
          <p:nvPr>
            <p:ph idx="1"/>
          </p:nvPr>
        </p:nvSpPr>
        <p:spPr/>
        <p:txBody>
          <a:bodyPr/>
          <a:lstStyle/>
          <a:p>
            <a:endParaRPr lang="vi-VN"/>
          </a:p>
        </p:txBody>
      </p:sp>
      <p:pic>
        <p:nvPicPr>
          <p:cNvPr id="4" name="Content Placeholder 4" descr="A cartoon of a white square with a yellow bookmark&#10;&#10;Description automatically generated">
            <a:extLst>
              <a:ext uri="{FF2B5EF4-FFF2-40B4-BE49-F238E27FC236}">
                <a16:creationId xmlns:a16="http://schemas.microsoft.com/office/drawing/2014/main" id="{BCE77C7E-57A1-E695-513A-CAD723DD90D3}"/>
              </a:ext>
            </a:extLst>
          </p:cNvPr>
          <p:cNvPicPr>
            <a:picLocks noChangeAspect="1"/>
          </p:cNvPicPr>
          <p:nvPr/>
        </p:nvPicPr>
        <p:blipFill>
          <a:blip r:embed="rId2">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876F9C60-6FD4-596D-3A0B-4D2676C0892B}"/>
              </a:ext>
            </a:extLst>
          </p:cNvPr>
          <p:cNvSpPr txBox="1"/>
          <p:nvPr/>
        </p:nvSpPr>
        <p:spPr>
          <a:xfrm>
            <a:off x="1840230" y="1640959"/>
            <a:ext cx="6094476" cy="2963696"/>
          </a:xfrm>
          <a:prstGeom prst="rect">
            <a:avLst/>
          </a:prstGeom>
          <a:noFill/>
        </p:spPr>
        <p:txBody>
          <a:bodyPr wrap="square">
            <a:spAutoFit/>
          </a:bodyPr>
          <a:lstStyle/>
          <a:p>
            <a:pPr>
              <a:lnSpc>
                <a:spcPct val="150000"/>
              </a:lnSpc>
            </a:pPr>
            <a:r>
              <a:rPr lang="vi-VN" sz="3200" b="0" i="0" dirty="0">
                <a:solidFill>
                  <a:srgbClr val="333333"/>
                </a:solidFill>
                <a:effectLst/>
                <a:latin typeface="Montserrat SemiBold" panose="00000700000000000000" pitchFamily="2" charset="-93"/>
              </a:rPr>
              <a:t>-Thảo luận về những lợi ích mà mạng mang lại.</a:t>
            </a:r>
          </a:p>
          <a:p>
            <a:pPr>
              <a:lnSpc>
                <a:spcPct val="150000"/>
              </a:lnSpc>
            </a:pPr>
            <a:r>
              <a:rPr lang="vi-VN" sz="3200" b="0" i="0" dirty="0">
                <a:solidFill>
                  <a:srgbClr val="333333"/>
                </a:solidFill>
                <a:effectLst/>
                <a:latin typeface="Montserrat SemiBold" panose="00000700000000000000" pitchFamily="2" charset="-93"/>
              </a:rPr>
              <a:t>-Trình bày kết quả thảo luận trước lớp.</a:t>
            </a:r>
            <a:endParaRPr lang="vi-VN" sz="3200" dirty="0">
              <a:latin typeface="Montserrat SemiBold" panose="00000700000000000000" pitchFamily="2" charset="-93"/>
            </a:endParaRPr>
          </a:p>
        </p:txBody>
      </p:sp>
      <p:pic>
        <p:nvPicPr>
          <p:cNvPr id="6" name="Picture 5">
            <a:extLst>
              <a:ext uri="{FF2B5EF4-FFF2-40B4-BE49-F238E27FC236}">
                <a16:creationId xmlns:a16="http://schemas.microsoft.com/office/drawing/2014/main" id="{E923EC9F-6403-9B73-3F6F-6126E2BC787B}"/>
              </a:ext>
            </a:extLst>
          </p:cNvPr>
          <p:cNvPicPr>
            <a:picLocks noChangeAspect="1"/>
          </p:cNvPicPr>
          <p:nvPr/>
        </p:nvPicPr>
        <p:blipFill>
          <a:blip r:embed="rId3"/>
          <a:stretch>
            <a:fillRect/>
          </a:stretch>
        </p:blipFill>
        <p:spPr>
          <a:xfrm>
            <a:off x="6650236" y="2926145"/>
            <a:ext cx="5541744" cy="3999323"/>
          </a:xfrm>
          <a:prstGeom prst="rect">
            <a:avLst/>
          </a:prstGeom>
        </p:spPr>
      </p:pic>
    </p:spTree>
    <p:extLst>
      <p:ext uri="{BB962C8B-B14F-4D97-AF65-F5344CB8AC3E}">
        <p14:creationId xmlns:p14="http://schemas.microsoft.com/office/powerpoint/2010/main" val="3541660589"/>
      </p:ext>
    </p:extLst>
  </p:cSld>
  <p:clrMapOvr>
    <a:masterClrMapping/>
  </p:clrMapOvr>
  <mc:AlternateContent xmlns:mc="http://schemas.openxmlformats.org/markup-compatibility/2006">
    <mc:Choice xmlns:p14="http://schemas.microsoft.com/office/powerpoint/2010/main" Requires="p14">
      <p:transition spd="slow" p14:dur="3900">
        <p14:glitter pattern="hexago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1486D-D357-2F48-3641-66440841C239}"/>
              </a:ext>
            </a:extLst>
          </p:cNvPr>
          <p:cNvSpPr>
            <a:spLocks noGrp="1"/>
          </p:cNvSpPr>
          <p:nvPr>
            <p:ph type="title"/>
          </p:nvPr>
        </p:nvSpPr>
        <p:spPr/>
        <p:txBody>
          <a:bodyPr/>
          <a:lstStyle/>
          <a:p>
            <a:endParaRPr lang="vi-VN"/>
          </a:p>
        </p:txBody>
      </p:sp>
      <p:sp>
        <p:nvSpPr>
          <p:cNvPr id="3" name="Content Placeholder 2">
            <a:extLst>
              <a:ext uri="{FF2B5EF4-FFF2-40B4-BE49-F238E27FC236}">
                <a16:creationId xmlns:a16="http://schemas.microsoft.com/office/drawing/2014/main" id="{8DA3702E-0738-4D9D-D848-674E6DF07262}"/>
              </a:ext>
            </a:extLst>
          </p:cNvPr>
          <p:cNvSpPr>
            <a:spLocks noGrp="1"/>
          </p:cNvSpPr>
          <p:nvPr>
            <p:ph idx="1"/>
          </p:nvPr>
        </p:nvSpPr>
        <p:spPr/>
        <p:txBody>
          <a:bodyPr/>
          <a:lstStyle/>
          <a:p>
            <a:endParaRPr lang="vi-VN"/>
          </a:p>
        </p:txBody>
      </p:sp>
      <p:pic>
        <p:nvPicPr>
          <p:cNvPr id="4" name="Content Placeholder 4" descr="A cartoon of a white square with a yellow bookmark&#10;&#10;Description automatically generated">
            <a:extLst>
              <a:ext uri="{FF2B5EF4-FFF2-40B4-BE49-F238E27FC236}">
                <a16:creationId xmlns:a16="http://schemas.microsoft.com/office/drawing/2014/main" id="{BCE77C7E-57A1-E695-513A-CAD723DD90D3}"/>
              </a:ext>
            </a:extLst>
          </p:cNvPr>
          <p:cNvPicPr>
            <a:picLocks noChangeAspect="1"/>
          </p:cNvPicPr>
          <p:nvPr/>
        </p:nvPicPr>
        <p:blipFill>
          <a:blip r:embed="rId2">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876F9C60-6FD4-596D-3A0B-4D2676C0892B}"/>
              </a:ext>
            </a:extLst>
          </p:cNvPr>
          <p:cNvSpPr txBox="1"/>
          <p:nvPr/>
        </p:nvSpPr>
        <p:spPr>
          <a:xfrm>
            <a:off x="1840230" y="1640959"/>
            <a:ext cx="6094476" cy="2963696"/>
          </a:xfrm>
          <a:prstGeom prst="rect">
            <a:avLst/>
          </a:prstGeom>
          <a:noFill/>
        </p:spPr>
        <p:txBody>
          <a:bodyPr wrap="square">
            <a:spAutoFit/>
          </a:bodyPr>
          <a:lstStyle/>
          <a:p>
            <a:pPr>
              <a:lnSpc>
                <a:spcPct val="150000"/>
              </a:lnSpc>
            </a:pPr>
            <a:r>
              <a:rPr lang="vi-VN" sz="3200" b="0" i="0" dirty="0">
                <a:solidFill>
                  <a:srgbClr val="333333"/>
                </a:solidFill>
                <a:effectLst/>
                <a:latin typeface="Montserrat SemiBold" panose="00000700000000000000" pitchFamily="2" charset="-93"/>
              </a:rPr>
              <a:t>-Thảo luận về những lợi ích mà mạng mang lại.</a:t>
            </a:r>
          </a:p>
          <a:p>
            <a:pPr>
              <a:lnSpc>
                <a:spcPct val="150000"/>
              </a:lnSpc>
            </a:pPr>
            <a:r>
              <a:rPr lang="vi-VN" sz="3200" b="0" i="0" dirty="0">
                <a:solidFill>
                  <a:srgbClr val="333333"/>
                </a:solidFill>
                <a:effectLst/>
                <a:latin typeface="Montserrat SemiBold" panose="00000700000000000000" pitchFamily="2" charset="-93"/>
              </a:rPr>
              <a:t>-Trình bày kết quả thảo luận trước lớp.</a:t>
            </a:r>
            <a:endParaRPr lang="vi-VN" sz="3200" dirty="0">
              <a:latin typeface="Montserrat SemiBold" panose="00000700000000000000" pitchFamily="2" charset="-93"/>
            </a:endParaRPr>
          </a:p>
        </p:txBody>
      </p:sp>
      <p:pic>
        <p:nvPicPr>
          <p:cNvPr id="5" name="Picture 4">
            <a:extLst>
              <a:ext uri="{FF2B5EF4-FFF2-40B4-BE49-F238E27FC236}">
                <a16:creationId xmlns:a16="http://schemas.microsoft.com/office/drawing/2014/main" id="{26CCC53E-885B-6FC0-14F4-B020C66420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2061" y="3488721"/>
            <a:ext cx="6249919" cy="3529497"/>
          </a:xfrm>
          <a:prstGeom prst="rect">
            <a:avLst/>
          </a:prstGeom>
        </p:spPr>
      </p:pic>
    </p:spTree>
    <p:extLst>
      <p:ext uri="{BB962C8B-B14F-4D97-AF65-F5344CB8AC3E}">
        <p14:creationId xmlns:p14="http://schemas.microsoft.com/office/powerpoint/2010/main" val="257584251"/>
      </p:ext>
    </p:extLst>
  </p:cSld>
  <p:clrMapOvr>
    <a:masterClrMapping/>
  </p:clrMapOvr>
  <mc:AlternateContent xmlns:mc="http://schemas.openxmlformats.org/markup-compatibility/2006">
    <mc:Choice xmlns:p14="http://schemas.microsoft.com/office/powerpoint/2010/main" Requires="p14">
      <p:transition spd="slow" p14:dur="3900">
        <p14:glitter pattern="hexago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1486D-D357-2F48-3641-66440841C239}"/>
              </a:ext>
            </a:extLst>
          </p:cNvPr>
          <p:cNvSpPr>
            <a:spLocks noGrp="1"/>
          </p:cNvSpPr>
          <p:nvPr>
            <p:ph type="title"/>
          </p:nvPr>
        </p:nvSpPr>
        <p:spPr/>
        <p:txBody>
          <a:bodyPr/>
          <a:lstStyle/>
          <a:p>
            <a:endParaRPr lang="vi-VN"/>
          </a:p>
        </p:txBody>
      </p:sp>
      <p:sp>
        <p:nvSpPr>
          <p:cNvPr id="3" name="Content Placeholder 2">
            <a:extLst>
              <a:ext uri="{FF2B5EF4-FFF2-40B4-BE49-F238E27FC236}">
                <a16:creationId xmlns:a16="http://schemas.microsoft.com/office/drawing/2014/main" id="{8DA3702E-0738-4D9D-D848-674E6DF07262}"/>
              </a:ext>
            </a:extLst>
          </p:cNvPr>
          <p:cNvSpPr>
            <a:spLocks noGrp="1"/>
          </p:cNvSpPr>
          <p:nvPr>
            <p:ph idx="1"/>
          </p:nvPr>
        </p:nvSpPr>
        <p:spPr/>
        <p:txBody>
          <a:bodyPr/>
          <a:lstStyle/>
          <a:p>
            <a:endParaRPr lang="vi-VN"/>
          </a:p>
        </p:txBody>
      </p:sp>
      <p:pic>
        <p:nvPicPr>
          <p:cNvPr id="4" name="Content Placeholder 4" descr="A cartoon of a white square with a yellow bookmark&#10;&#10;Description automatically generated">
            <a:extLst>
              <a:ext uri="{FF2B5EF4-FFF2-40B4-BE49-F238E27FC236}">
                <a16:creationId xmlns:a16="http://schemas.microsoft.com/office/drawing/2014/main" id="{BCE77C7E-57A1-E695-513A-CAD723DD90D3}"/>
              </a:ext>
            </a:extLst>
          </p:cNvPr>
          <p:cNvPicPr>
            <a:picLocks noChangeAspect="1"/>
          </p:cNvPicPr>
          <p:nvPr/>
        </p:nvPicPr>
        <p:blipFill>
          <a:blip r:embed="rId2">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6" name="Freeform 6">
            <a:extLst>
              <a:ext uri="{FF2B5EF4-FFF2-40B4-BE49-F238E27FC236}">
                <a16:creationId xmlns:a16="http://schemas.microsoft.com/office/drawing/2014/main" id="{1B69D352-FC15-FF77-16C5-92580AA3E739}"/>
              </a:ext>
            </a:extLst>
          </p:cNvPr>
          <p:cNvSpPr/>
          <p:nvPr/>
        </p:nvSpPr>
        <p:spPr>
          <a:xfrm>
            <a:off x="7452360" y="3428999"/>
            <a:ext cx="4663440" cy="3496469"/>
          </a:xfrm>
          <a:custGeom>
            <a:avLst/>
            <a:gdLst/>
            <a:ahLst/>
            <a:cxnLst/>
            <a:rect l="l" t="t" r="r" b="b"/>
            <a:pathLst>
              <a:path w="5532504" h="4114800">
                <a:moveTo>
                  <a:pt x="0" y="0"/>
                </a:moveTo>
                <a:lnTo>
                  <a:pt x="5532504" y="0"/>
                </a:lnTo>
                <a:lnTo>
                  <a:pt x="5532504" y="4114800"/>
                </a:lnTo>
                <a:lnTo>
                  <a:pt x="0" y="4114800"/>
                </a:lnTo>
                <a:lnTo>
                  <a:pt x="0" y="0"/>
                </a:lnTo>
                <a:close/>
              </a:path>
            </a:pathLst>
          </a:custGeom>
          <a:blipFill>
            <a:blip r:embed="rId3"/>
            <a:stretch>
              <a:fillRect/>
            </a:stretch>
          </a:blipFill>
        </p:spPr>
        <p:txBody>
          <a:bodyPr/>
          <a:lstStyle/>
          <a:p>
            <a:endParaRPr lang="vi-VN"/>
          </a:p>
        </p:txBody>
      </p:sp>
      <p:sp>
        <p:nvSpPr>
          <p:cNvPr id="9" name="TextBox 8">
            <a:extLst>
              <a:ext uri="{FF2B5EF4-FFF2-40B4-BE49-F238E27FC236}">
                <a16:creationId xmlns:a16="http://schemas.microsoft.com/office/drawing/2014/main" id="{BBACEBBA-CC60-83D9-FDF2-29BAD0DB4EC5}"/>
              </a:ext>
            </a:extLst>
          </p:cNvPr>
          <p:cNvSpPr txBox="1"/>
          <p:nvPr/>
        </p:nvSpPr>
        <p:spPr>
          <a:xfrm>
            <a:off x="2023110" y="1321356"/>
            <a:ext cx="6094476" cy="1200329"/>
          </a:xfrm>
          <a:prstGeom prst="rect">
            <a:avLst/>
          </a:prstGeom>
          <a:noFill/>
        </p:spPr>
        <p:txBody>
          <a:bodyPr wrap="square">
            <a:spAutoFit/>
          </a:bodyPr>
          <a:lstStyle/>
          <a:p>
            <a:r>
              <a:rPr lang="vi-VN" sz="3600" b="1" i="0" dirty="0">
                <a:solidFill>
                  <a:schemeClr val="accent2"/>
                </a:solidFill>
                <a:effectLst/>
                <a:latin typeface="Cambria" panose="02040503050406030204" pitchFamily="18" charset="0"/>
                <a:ea typeface="Cambria" panose="02040503050406030204" pitchFamily="18" charset="0"/>
              </a:rPr>
              <a:t>Những lợi ích mà mạng mang lại</a:t>
            </a:r>
            <a:r>
              <a:rPr lang="en-GB" sz="3600" b="1" i="0" dirty="0">
                <a:solidFill>
                  <a:schemeClr val="accent2"/>
                </a:solidFill>
                <a:effectLst/>
                <a:latin typeface="Cambria" panose="02040503050406030204" pitchFamily="18" charset="0"/>
                <a:ea typeface="Cambria" panose="02040503050406030204" pitchFamily="18" charset="0"/>
              </a:rPr>
              <a:t>:</a:t>
            </a:r>
            <a:endParaRPr lang="vi-VN" sz="3600" b="1" dirty="0">
              <a:solidFill>
                <a:schemeClr val="accent2"/>
              </a:solidFill>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60EA880E-C2B3-A356-B0DB-2235B0D1C68E}"/>
              </a:ext>
            </a:extLst>
          </p:cNvPr>
          <p:cNvSpPr txBox="1"/>
          <p:nvPr/>
        </p:nvSpPr>
        <p:spPr>
          <a:xfrm>
            <a:off x="2250186" y="2662367"/>
            <a:ext cx="6094476" cy="3046988"/>
          </a:xfrm>
          <a:prstGeom prst="rect">
            <a:avLst/>
          </a:prstGeom>
          <a:noFill/>
        </p:spPr>
        <p:txBody>
          <a:bodyPr wrap="square">
            <a:spAutoFit/>
          </a:bodyPr>
          <a:lstStyle/>
          <a:p>
            <a:pPr algn="l">
              <a:buFont typeface="Arial" panose="020B0604020202020204" pitchFamily="34" charset="0"/>
              <a:buChar char="•"/>
            </a:pPr>
            <a:r>
              <a:rPr lang="en-GB" sz="3200" b="0" i="1" dirty="0">
                <a:solidFill>
                  <a:srgbClr val="000000"/>
                </a:solidFill>
                <a:effectLst/>
                <a:latin typeface="Cambria" panose="02040503050406030204" pitchFamily="18" charset="0"/>
                <a:ea typeface="Cambria" panose="02040503050406030204" pitchFamily="18" charset="0"/>
              </a:rPr>
              <a:t> </a:t>
            </a:r>
            <a:r>
              <a:rPr lang="vi-VN" sz="3200" b="0" i="1" dirty="0">
                <a:solidFill>
                  <a:srgbClr val="000000"/>
                </a:solidFill>
                <a:effectLst/>
                <a:latin typeface="Cambria" panose="02040503050406030204" pitchFamily="18" charset="0"/>
                <a:ea typeface="Cambria" panose="02040503050406030204" pitchFamily="18" charset="0"/>
              </a:rPr>
              <a:t>Cung cấp nguồn thông tin, kho kiến thức khổng lồ</a:t>
            </a:r>
            <a:endParaRPr lang="vi-VN" sz="3200" b="0" i="1" dirty="0">
              <a:solidFill>
                <a:srgbClr val="333333"/>
              </a:solidFill>
              <a:effectLst/>
              <a:latin typeface="Cambria" panose="02040503050406030204" pitchFamily="18" charset="0"/>
              <a:ea typeface="Cambria" panose="02040503050406030204" pitchFamily="18" charset="0"/>
            </a:endParaRPr>
          </a:p>
          <a:p>
            <a:pPr algn="l">
              <a:buFont typeface="Arial" panose="020B0604020202020204" pitchFamily="34" charset="0"/>
              <a:buChar char="•"/>
            </a:pPr>
            <a:r>
              <a:rPr lang="en-GB" sz="3200" b="0" i="1" dirty="0">
                <a:solidFill>
                  <a:srgbClr val="000000"/>
                </a:solidFill>
                <a:effectLst/>
                <a:latin typeface="Cambria" panose="02040503050406030204" pitchFamily="18" charset="0"/>
                <a:ea typeface="Cambria" panose="02040503050406030204" pitchFamily="18" charset="0"/>
              </a:rPr>
              <a:t> </a:t>
            </a:r>
            <a:r>
              <a:rPr lang="vi-VN" sz="3200" b="0" i="1" dirty="0">
                <a:solidFill>
                  <a:srgbClr val="000000"/>
                </a:solidFill>
                <a:effectLst/>
                <a:latin typeface="Cambria" panose="02040503050406030204" pitchFamily="18" charset="0"/>
                <a:ea typeface="Cambria" panose="02040503050406030204" pitchFamily="18" charset="0"/>
              </a:rPr>
              <a:t>Giúp con người giải trí</a:t>
            </a:r>
            <a:endParaRPr lang="vi-VN" sz="3200" b="0" i="1" dirty="0">
              <a:solidFill>
                <a:srgbClr val="333333"/>
              </a:solidFill>
              <a:effectLst/>
              <a:latin typeface="Cambria" panose="02040503050406030204" pitchFamily="18" charset="0"/>
              <a:ea typeface="Cambria" panose="02040503050406030204" pitchFamily="18" charset="0"/>
            </a:endParaRPr>
          </a:p>
          <a:p>
            <a:pPr algn="l">
              <a:buFont typeface="Arial" panose="020B0604020202020204" pitchFamily="34" charset="0"/>
              <a:buChar char="•"/>
            </a:pPr>
            <a:r>
              <a:rPr lang="en-GB" sz="3200" b="0" i="1" dirty="0">
                <a:solidFill>
                  <a:srgbClr val="000000"/>
                </a:solidFill>
                <a:effectLst/>
                <a:latin typeface="Cambria" panose="02040503050406030204" pitchFamily="18" charset="0"/>
                <a:ea typeface="Cambria" panose="02040503050406030204" pitchFamily="18" charset="0"/>
              </a:rPr>
              <a:t> </a:t>
            </a:r>
            <a:r>
              <a:rPr lang="vi-VN" sz="3200" b="0" i="1" dirty="0">
                <a:solidFill>
                  <a:srgbClr val="000000"/>
                </a:solidFill>
                <a:effectLst/>
                <a:latin typeface="Cambria" panose="02040503050406030204" pitchFamily="18" charset="0"/>
                <a:ea typeface="Cambria" panose="02040503050406030204" pitchFamily="18" charset="0"/>
              </a:rPr>
              <a:t>Kết nối với bạn bè từ khắp mọi nơi trên thế giới</a:t>
            </a:r>
            <a:endParaRPr lang="vi-VN" sz="3200" b="0" i="1" dirty="0">
              <a:solidFill>
                <a:srgbClr val="333333"/>
              </a:solidFill>
              <a:effectLst/>
              <a:latin typeface="Cambria" panose="02040503050406030204" pitchFamily="18" charset="0"/>
              <a:ea typeface="Cambria" panose="02040503050406030204" pitchFamily="18" charset="0"/>
            </a:endParaRPr>
          </a:p>
          <a:p>
            <a:pPr algn="l">
              <a:buFont typeface="Arial" panose="020B0604020202020204" pitchFamily="34" charset="0"/>
              <a:buChar char="•"/>
            </a:pPr>
            <a:r>
              <a:rPr lang="en-GB" sz="3200" b="0" i="1" dirty="0">
                <a:solidFill>
                  <a:srgbClr val="000000"/>
                </a:solidFill>
                <a:effectLst/>
                <a:latin typeface="Cambria" panose="02040503050406030204" pitchFamily="18" charset="0"/>
                <a:ea typeface="Cambria" panose="02040503050406030204" pitchFamily="18" charset="0"/>
              </a:rPr>
              <a:t> </a:t>
            </a:r>
            <a:r>
              <a:rPr lang="vi-VN" sz="3200" b="0" i="1" dirty="0">
                <a:solidFill>
                  <a:srgbClr val="000000"/>
                </a:solidFill>
                <a:effectLst/>
                <a:latin typeface="Cambria" panose="02040503050406030204" pitchFamily="18" charset="0"/>
                <a:ea typeface="Cambria" panose="02040503050406030204" pitchFamily="18" charset="0"/>
              </a:rPr>
              <a:t>Học tập trực tuyến</a:t>
            </a:r>
            <a:endParaRPr lang="vi-VN" sz="3200" b="0" i="1" dirty="0">
              <a:solidFill>
                <a:srgbClr val="333333"/>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83232983"/>
      </p:ext>
    </p:extLst>
  </p:cSld>
  <p:clrMapOvr>
    <a:masterClrMapping/>
  </p:clrMapOvr>
  <mc:AlternateContent xmlns:mc="http://schemas.openxmlformats.org/markup-compatibility/2006">
    <mc:Choice xmlns:p14="http://schemas.microsoft.com/office/powerpoint/2010/main" Requires="p14">
      <p:transition spd="slow" p14:dur="3900">
        <p14:glitter pattern="hexago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Content Placeholder 4" descr="A cartoon of a white square with a yellow bookmark&#10;&#10;Description automatically generated">
            <a:extLst>
              <a:ext uri="{FF2B5EF4-FFF2-40B4-BE49-F238E27FC236}">
                <a16:creationId xmlns:a16="http://schemas.microsoft.com/office/drawing/2014/main" id="{32AA4B74-D33E-C8EE-9D19-48AB00040953}"/>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D9BFE60B-EDF5-6C2D-0E85-A5CE6C3276BB}"/>
              </a:ext>
            </a:extLst>
          </p:cNvPr>
          <p:cNvSpPr txBox="1"/>
          <p:nvPr/>
        </p:nvSpPr>
        <p:spPr>
          <a:xfrm>
            <a:off x="1831086" y="1670965"/>
            <a:ext cx="6133338" cy="3267882"/>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4800" b="0" i="0" u="none" strike="noStrike" kern="1200" cap="none" spc="0" normalizeH="0" baseline="0" noProof="0" dirty="0">
                <a:ln>
                  <a:noFill/>
                </a:ln>
                <a:solidFill>
                  <a:srgbClr val="E97132"/>
                </a:solidFill>
                <a:effectLst/>
                <a:uLnTx/>
                <a:uFillTx/>
                <a:latin typeface="iCiel Koni" pitchFamily="2" charset="-93"/>
                <a:ea typeface="+mn-ea"/>
                <a:cs typeface="+mn-cs"/>
              </a:rPr>
              <a:t>2. Nhận diện nguy cơ mất an toàn khi sử dụng mạng</a:t>
            </a:r>
            <a:endParaRPr kumimoji="0" lang="vi-VN" sz="4800" b="0" i="0" u="none" strike="noStrike" kern="1200" cap="none" spc="0" normalizeH="0" baseline="0" noProof="0" dirty="0">
              <a:ln>
                <a:noFill/>
              </a:ln>
              <a:solidFill>
                <a:srgbClr val="127C84"/>
              </a:solidFill>
              <a:effectLst/>
              <a:uLnTx/>
              <a:uFillTx/>
              <a:latin typeface="iCiel Koni" pitchFamily="2" charset="-93"/>
              <a:ea typeface="+mn-ea"/>
              <a:cs typeface="+mn-cs"/>
            </a:endParaRPr>
          </a:p>
        </p:txBody>
      </p:sp>
      <p:sp>
        <p:nvSpPr>
          <p:cNvPr id="8" name="Freeform 3">
            <a:extLst>
              <a:ext uri="{FF2B5EF4-FFF2-40B4-BE49-F238E27FC236}">
                <a16:creationId xmlns:a16="http://schemas.microsoft.com/office/drawing/2014/main" id="{1B1988CE-2EB2-2F6C-00E8-27D0C239FCAC}"/>
              </a:ext>
            </a:extLst>
          </p:cNvPr>
          <p:cNvSpPr/>
          <p:nvPr/>
        </p:nvSpPr>
        <p:spPr>
          <a:xfrm>
            <a:off x="7168896" y="1798981"/>
            <a:ext cx="5388864" cy="5258905"/>
          </a:xfrm>
          <a:custGeom>
            <a:avLst/>
            <a:gdLst/>
            <a:ahLst/>
            <a:cxnLst/>
            <a:rect l="l" t="t" r="r" b="b"/>
            <a:pathLst>
              <a:path w="9445739" h="8229600">
                <a:moveTo>
                  <a:pt x="0" y="0"/>
                </a:moveTo>
                <a:lnTo>
                  <a:pt x="9445739" y="0"/>
                </a:lnTo>
                <a:lnTo>
                  <a:pt x="9445739" y="8229600"/>
                </a:lnTo>
                <a:lnTo>
                  <a:pt x="0" y="822960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35481787"/>
      </p:ext>
    </p:extLst>
  </p:cSld>
  <p:clrMapOvr>
    <a:masterClrMapping/>
  </p:clrMapOvr>
  <mc:AlternateContent xmlns:mc="http://schemas.openxmlformats.org/markup-compatibility/2006">
    <mc:Choice xmlns:p14="http://schemas.microsoft.com/office/powerpoint/2010/main" Requires="p14">
      <p:transition spd="slow" p14:dur="3900">
        <p14:glitter pattern="hexago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103</TotalTime>
  <Words>699</Words>
  <Application>Microsoft Office PowerPoint</Application>
  <PresentationFormat>Widescreen</PresentationFormat>
  <Paragraphs>69</Paragraphs>
  <Slides>28</Slides>
  <Notes>0</Notes>
  <HiddenSlides>0</HiddenSlides>
  <MMClips>0</MMClips>
  <ScaleCrop>false</ScaleCrop>
  <HeadingPairs>
    <vt:vector size="6" baseType="variant">
      <vt:variant>
        <vt:lpstr>Fonts Used</vt:lpstr>
      </vt:variant>
      <vt:variant>
        <vt:i4>17</vt:i4>
      </vt:variant>
      <vt:variant>
        <vt:lpstr>Theme</vt:lpstr>
      </vt:variant>
      <vt:variant>
        <vt:i4>2</vt:i4>
      </vt:variant>
      <vt:variant>
        <vt:lpstr>Slide Titles</vt:lpstr>
      </vt:variant>
      <vt:variant>
        <vt:i4>28</vt:i4>
      </vt:variant>
    </vt:vector>
  </HeadingPairs>
  <TitlesOfParts>
    <vt:vector size="47" baseType="lpstr">
      <vt:lpstr>Calibri Light</vt:lpstr>
      <vt:lpstr>UVN Banh Mi</vt:lpstr>
      <vt:lpstr>SVN-Poky's</vt:lpstr>
      <vt:lpstr>iCiel Koni</vt:lpstr>
      <vt:lpstr>Aptos</vt:lpstr>
      <vt:lpstr>Arial</vt:lpstr>
      <vt:lpstr>#9Slide03 IcielNovecento sans E</vt:lpstr>
      <vt:lpstr>#9Slide05 Phobia</vt:lpstr>
      <vt:lpstr>Roboto</vt:lpstr>
      <vt:lpstr>Cambria</vt:lpstr>
      <vt:lpstr>Times New Roman</vt:lpstr>
      <vt:lpstr>SVN-Gretoon</vt:lpstr>
      <vt:lpstr>Montserrat SemiBold</vt:lpstr>
      <vt:lpstr>Aptos Display</vt:lpstr>
      <vt:lpstr>iCiel Crocante</vt:lpstr>
      <vt:lpstr>#9Slide07 Soup of Justice</vt:lpstr>
      <vt:lpstr>Calibri</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VO THI YEN NHI</dc:creator>
  <cp:lastModifiedBy>VO THI YEN NHI</cp:lastModifiedBy>
  <cp:revision>2</cp:revision>
  <dcterms:created xsi:type="dcterms:W3CDTF">2024-09-29T17:02:15Z</dcterms:created>
  <dcterms:modified xsi:type="dcterms:W3CDTF">2024-09-29T18:45:42Z</dcterms:modified>
</cp:coreProperties>
</file>